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B2C152-C1CE-435D-B969-DA982D8893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4EA27C6-7B96-4138-909E-D03461A72A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5C03DD-B18C-44CF-89E5-E2A2E7D3F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CAA5-E09C-4DD4-8354-04F8AC612B3C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38EAF8-0EAB-4FFD-82BA-4A777745A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76E83C-0B77-4C28-BB79-4DA8AC95F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836F-8932-4084-8BB7-D09ADBCF1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7888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A613A2-E452-423D-9E39-1C30D5A64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D36C0F4-45F9-453D-A689-D8C17EBB91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6AFFC8-5B4B-4065-A896-ACA25CDE9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CAA5-E09C-4DD4-8354-04F8AC612B3C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E7F9C6-E9E8-48F4-B1E2-F582EFF52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BCD0F7-8A37-4CAA-9E65-0F5F9DC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836F-8932-4084-8BB7-D09ADBCF1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570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227CAD2-63A6-4CD4-BB3E-4FE19D9D32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0916E18-079C-4372-B4FF-050446DC14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D98640E-18F8-4130-8023-0E5B98450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CAA5-E09C-4DD4-8354-04F8AC612B3C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55EECE-06AB-4EC8-AC6E-71198C2B8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F1A847-BC52-4BF2-B60A-7D6A5CEA5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836F-8932-4084-8BB7-D09ADBCF1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019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19D62E-E3D1-49F7-8C65-ECB0DB2A8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46C06A-152F-483A-9550-A281AD2C1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6D50AB-4EC1-44EA-B0C2-6CE2D8362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CAA5-E09C-4DD4-8354-04F8AC612B3C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0C3CE6-990C-4C30-9EA2-AFCBDABB1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18381C-DE60-47F9-96DF-F94D6A727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836F-8932-4084-8BB7-D09ADBCF1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673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92FC8F-7A92-47AC-B8CC-BD3F22022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C4F27CF-6C24-45CA-9D65-D0EF1E34AA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90EF6F-FCFE-4A1F-81AB-BEAF320EC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CAA5-E09C-4DD4-8354-04F8AC612B3C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FD8C88-AC41-4ABB-B24D-AA7E8CC42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59200A-B16B-4220-81BE-20E918D38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836F-8932-4084-8BB7-D09ADBCF1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324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3C02FE-3000-400C-9112-46732CAB5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582300-B3F5-4478-A88C-EB5C07E30A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2362657-FAC8-4400-87EF-96E30E387A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81CB415-CDDC-4382-A810-2A5F63770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CAA5-E09C-4DD4-8354-04F8AC612B3C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D732F1A-2D85-4174-A74E-ED6FB244F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761B3F2-1B4D-48D7-B317-75F21BBA7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836F-8932-4084-8BB7-D09ADBCF1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193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9605BB-A196-4056-A359-EB7414A2E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9274359-6037-4D00-9E8D-46671B644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B522402-E33B-45CC-9508-F6DB0125F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8B97990-4A60-4EAD-B95F-EC71477E33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B74A901-B03E-4FDC-ABBE-2FDA599709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F75ADC-8CBD-4A20-86B4-B0D79B8EA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CAA5-E09C-4DD4-8354-04F8AC612B3C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B183DB-A6CD-42BF-8BFE-B363D155C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271C30D-EFB9-4631-B359-2653CEE4F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836F-8932-4084-8BB7-D09ADBCF1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887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65E67A-4475-4A77-8ED0-52150DC83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97FD8C0-B1CD-406A-BBFC-3F40D8A44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CAA5-E09C-4DD4-8354-04F8AC612B3C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D30A4DE-8F29-4DBF-91AF-C84A097CE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E1B9600-9E85-40FD-A714-CD814B93F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836F-8932-4084-8BB7-D09ADBCF1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279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88D8264-3281-4ED0-BD03-0639F6F09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CAA5-E09C-4DD4-8354-04F8AC612B3C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42CC991-83BC-4308-A1FF-76C2D30F0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31AD830-249C-41DB-A52F-64A0290F5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836F-8932-4084-8BB7-D09ADBCF1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12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4B9F8D-0B20-413D-B9B3-AD00D4321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D7E4B0-7F77-414B-90C1-8B7129A73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012DBEC-956B-4AFF-941C-7381CB6394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F9E0DE7-AE37-49C8-AD53-AEAE6C508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CAA5-E09C-4DD4-8354-04F8AC612B3C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C363209-5242-4E77-A1A0-27C43B629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8A848A6-88FC-4A2F-ADD4-BD9371B31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836F-8932-4084-8BB7-D09ADBCF1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901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B4EE59-BFBA-45B7-B5B1-04DA93AFA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AD146E3-C546-4823-9575-8F52E3FF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ABAAD3D-24C8-48D0-B625-9ED8227DEA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7F65583-6E6E-464D-9BAB-D352C5ABA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CAA5-E09C-4DD4-8354-04F8AC612B3C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071830-4BB3-4540-9602-F89E75D5D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DF7E74-719D-4CB6-89EE-E0000DB32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836F-8932-4084-8BB7-D09ADBCF1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628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38F27B-819C-4916-9DC7-862D553CF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F3387D6-8FB6-4967-B54E-314099A84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05B7FC-6DCC-476B-B43C-AEF7B8608D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BCAA5-E09C-4DD4-8354-04F8AC612B3C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7A8ABB-0D66-474F-8CF8-6B7A5A85E5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68EE51-CAE0-4464-B080-C7DCC5F92A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5836F-8932-4084-8BB7-D09ADBCF1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6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33F3B4-B137-4610-A8D7-94AA1A691A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646555"/>
          </a:xfrm>
        </p:spPr>
        <p:txBody>
          <a:bodyPr>
            <a:normAutofit/>
          </a:bodyPr>
          <a:lstStyle/>
          <a:p>
            <a:r>
              <a:rPr lang="ru-RU" sz="3600" dirty="0"/>
              <a:t>Численное исследование напряженно-деформированного состояния стенки подшипниковых труб в процессе холодной поперечно-винтовой прокатки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6001D68-39FF-44E1-9120-F0E1271FEA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45996"/>
            <a:ext cx="9144000" cy="1011803"/>
          </a:xfrm>
        </p:spPr>
        <p:txBody>
          <a:bodyPr/>
          <a:lstStyle/>
          <a:p>
            <a:r>
              <a:rPr lang="ru-RU" sz="1800" dirty="0"/>
              <a:t>Юлия Николаевна </a:t>
            </a:r>
            <a:r>
              <a:rPr lang="ru-RU" sz="1800" dirty="0" err="1"/>
              <a:t>Сходцева</a:t>
            </a:r>
            <a:r>
              <a:rPr lang="ru-RU" sz="1800" dirty="0"/>
              <a:t>, Андрей Владимирович Иванов</a:t>
            </a:r>
          </a:p>
          <a:p>
            <a:r>
              <a:rPr lang="ru-RU" sz="1800" dirty="0"/>
              <a:t>МГТУ им. Н.Э. Баумана, Москва, Россия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2110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FC075D-3CAE-40A1-B378-7E61C0B50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200" y="709674"/>
            <a:ext cx="10363600" cy="1467398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>
                <a:latin typeface="+mn-lt"/>
              </a:rPr>
              <a:t>Цель работы: </a:t>
            </a:r>
            <a:r>
              <a:rPr lang="ru-RU" sz="2000" dirty="0">
                <a:latin typeface="+mn-lt"/>
              </a:rPr>
              <a:t>повышение эксплуатационных свойств стали ШХ15 при прокатке на стане холодной планетарной ПВП в клети с планетарно-дифференциальным приводом валков путем исследования возможных факторов, приводящих к измельчению микроструктуры трубной заготовки.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D151758F-7D32-480A-A9A1-F43860004E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401" y="2202030"/>
            <a:ext cx="3016205" cy="2823271"/>
          </a:xfrm>
          <a:prstGeom prst="rect">
            <a:avLst/>
          </a:prstGeom>
        </p:spPr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id="{769896D7-A19B-4229-8E6A-8E86288ED5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4200" y="5805059"/>
            <a:ext cx="10363599" cy="945600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Особенностью процесса прокатки на планетарном стане ПВП является неподвижность заготовки. При этом, прокатка ведется с большими обжатиями стенки гильзы на оправке вхолодную.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F681891-C563-4717-92C7-27FFD5A9C4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2362" y="2704894"/>
            <a:ext cx="2873204" cy="1627773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2E7DF64-86CE-4296-B2C0-7DB541B19413}"/>
              </a:ext>
            </a:extLst>
          </p:cNvPr>
          <p:cNvSpPr/>
          <p:nvPr/>
        </p:nvSpPr>
        <p:spPr>
          <a:xfrm>
            <a:off x="2939126" y="5153570"/>
            <a:ext cx="63137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Рис.1. Положение заготовки на заключительной стадии ПВП (а) и положение узлов на внешней и внутренней поверхности заготовки для анализа НДС (б)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4D51240-827A-4F72-9FD1-1ECB2EC20B0B}"/>
              </a:ext>
            </a:extLst>
          </p:cNvPr>
          <p:cNvSpPr/>
          <p:nvPr/>
        </p:nvSpPr>
        <p:spPr>
          <a:xfrm>
            <a:off x="3579504" y="4770204"/>
            <a:ext cx="1550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а)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9258C89-A353-40CA-A820-120826BAD408}"/>
              </a:ext>
            </a:extLst>
          </p:cNvPr>
          <p:cNvSpPr/>
          <p:nvPr/>
        </p:nvSpPr>
        <p:spPr>
          <a:xfrm>
            <a:off x="7521933" y="4715137"/>
            <a:ext cx="13994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б)</a:t>
            </a:r>
          </a:p>
        </p:txBody>
      </p:sp>
    </p:spTree>
    <p:extLst>
      <p:ext uri="{BB962C8B-B14F-4D97-AF65-F5344CB8AC3E}">
        <p14:creationId xmlns:p14="http://schemas.microsoft.com/office/powerpoint/2010/main" val="1215258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F891F46-D0F5-4E1E-BC51-2D343E3703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8604" y="679060"/>
            <a:ext cx="4011516" cy="259102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68747CD-9026-4AF4-AF5B-8F27D47A19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7463" y="709543"/>
            <a:ext cx="4029805" cy="256054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C97EDA1-536B-4C5F-B4CE-1A2533A30E5E}"/>
              </a:ext>
            </a:extLst>
          </p:cNvPr>
          <p:cNvSpPr/>
          <p:nvPr/>
        </p:nvSpPr>
        <p:spPr>
          <a:xfrm>
            <a:off x="1418604" y="3270085"/>
            <a:ext cx="402980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/>
              <a:t>Рис.2. График изменения накопленной пластической деформации в исследуемых узлах гильзы (см. рисунок 1)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CC61AF8-B8F3-46C7-8399-0BF91D2611E8}"/>
              </a:ext>
            </a:extLst>
          </p:cNvPr>
          <p:cNvSpPr/>
          <p:nvPr/>
        </p:nvSpPr>
        <p:spPr>
          <a:xfrm>
            <a:off x="6316608" y="3270085"/>
            <a:ext cx="40115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/>
              <a:t>Рис.3. График изменения температуры в исследуемых узлах гильзы (см. рисунок 1)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9EA324F-85B5-4D05-A517-3B495AD3F3B6}"/>
              </a:ext>
            </a:extLst>
          </p:cNvPr>
          <p:cNvSpPr/>
          <p:nvPr/>
        </p:nvSpPr>
        <p:spPr>
          <a:xfrm>
            <a:off x="1304013" y="4383782"/>
            <a:ext cx="412610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Наличие неоднородной деформации приводит к различию механических свойств получаемой трубы по ее длине. Требуется проведение дополнительных мероприятий по выравниванию свойств на переднем и заднем концах заготовки.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17D0C2A-BDB2-4132-A7FE-4F5A947FBD6E}"/>
              </a:ext>
            </a:extLst>
          </p:cNvPr>
          <p:cNvSpPr/>
          <p:nvPr/>
        </p:nvSpPr>
        <p:spPr>
          <a:xfrm>
            <a:off x="6096000" y="4383782"/>
            <a:ext cx="42412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Графики изменения температуры в исследуемых узлах повторяют графики накопленной деформации, т.к. разогрев определяться, в основном, степенью деформаций сдвига.</a:t>
            </a:r>
          </a:p>
        </p:txBody>
      </p:sp>
    </p:spTree>
    <p:extLst>
      <p:ext uri="{BB962C8B-B14F-4D97-AF65-F5344CB8AC3E}">
        <p14:creationId xmlns:p14="http://schemas.microsoft.com/office/powerpoint/2010/main" val="358747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75D60EE-0B2E-4A99-A881-077E68D6B2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886" y="527274"/>
            <a:ext cx="3962743" cy="237155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7C760F4-7A78-4DFB-84B0-A51DDD83BF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2918" y="3928903"/>
            <a:ext cx="2645893" cy="206062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BD0905B-58CC-4A48-9C09-A8DAD60534C1}"/>
              </a:ext>
            </a:extLst>
          </p:cNvPr>
          <p:cNvSpPr/>
          <p:nvPr/>
        </p:nvSpPr>
        <p:spPr>
          <a:xfrm>
            <a:off x="806886" y="2898824"/>
            <a:ext cx="396274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Рис. 4. График изменения интенсивности напряжений в исследуемых узлах гильзы (см. рисунок 1)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20BC3BF-A047-4931-96DB-9920340B47B6}"/>
              </a:ext>
            </a:extLst>
          </p:cNvPr>
          <p:cNvSpPr/>
          <p:nvPr/>
        </p:nvSpPr>
        <p:spPr>
          <a:xfrm>
            <a:off x="806886" y="5989062"/>
            <a:ext cx="39627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Рис.5. Распределение касательных напряжений в поперечном сечении заготовки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002D7AF-80AF-4CD7-BA1D-773C9E7BA22E}"/>
              </a:ext>
            </a:extLst>
          </p:cNvPr>
          <p:cNvSpPr/>
          <p:nvPr/>
        </p:nvSpPr>
        <p:spPr>
          <a:xfrm>
            <a:off x="5552661" y="52727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/>
              <a:t>Приоритетное влияние сдвиговых деформаций на НДС заготовки при ПВП подтверждается анализом графиков.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B776605-FA06-45B3-B112-E8FEE138F9BE}"/>
              </a:ext>
            </a:extLst>
          </p:cNvPr>
          <p:cNvSpPr/>
          <p:nvPr/>
        </p:nvSpPr>
        <p:spPr>
          <a:xfrm>
            <a:off x="5552661" y="1482513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/>
              <a:t>В очаге деформации касательные напряжения достигают наибольшей величины.</a:t>
            </a:r>
          </a:p>
          <a:p>
            <a:pPr algn="just"/>
            <a:r>
              <a:rPr lang="ru-RU" dirty="0"/>
              <a:t>Происходит дробление зерна металла и измельчение кристаллической структуры. </a:t>
            </a:r>
          </a:p>
          <a:p>
            <a:pPr algn="just"/>
            <a:r>
              <a:rPr lang="ru-RU" dirty="0"/>
              <a:t>При ПВП такое воздействие на зерно металла происходит многократно за счет множественных входов элементарного объема в зону очага деформации.</a:t>
            </a:r>
          </a:p>
          <a:p>
            <a:pPr algn="just"/>
            <a:r>
              <a:rPr lang="ru-RU" dirty="0"/>
              <a:t>Количество входов в очаг деформации определяется числом валков, углом подачи и калибровкой валков.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9BEA5B8-7929-4EDF-B2E1-42EE8EEAC16A}"/>
              </a:ext>
            </a:extLst>
          </p:cNvPr>
          <p:cNvSpPr/>
          <p:nvPr/>
        </p:nvSpPr>
        <p:spPr>
          <a:xfrm>
            <a:off x="5552661" y="4511734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000" b="1" dirty="0"/>
              <a:t>Вывод:</a:t>
            </a:r>
            <a:r>
              <a:rPr lang="ru-RU" sz="2000" dirty="0"/>
              <a:t> разогрев заготовки во время прокатки связан в большей мере с величиной накопленной деформации, а не с интенсивностью напряжений, что говорит о возникновении значительных сдвиговых деформаций, которые измельчают кристаллическую структуру.</a:t>
            </a:r>
          </a:p>
        </p:txBody>
      </p:sp>
    </p:spTree>
    <p:extLst>
      <p:ext uri="{BB962C8B-B14F-4D97-AF65-F5344CB8AC3E}">
        <p14:creationId xmlns:p14="http://schemas.microsoft.com/office/powerpoint/2010/main" val="41177447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340</Words>
  <Application>Microsoft Office PowerPoint</Application>
  <PresentationFormat>Широкоэкранный</PresentationFormat>
  <Paragraphs>20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Численное исследование напряженно-деформированного состояния стенки подшипниковых труб в процессе холодной поперечно-винтовой прокатки </vt:lpstr>
      <vt:lpstr>Цель работы: повышение эксплуатационных свойств стали ШХ15 при прокатке на стане холодной планетарной ПВП в клети с планетарно-дифференциальным приводом валков путем исследования возможных факторов, приводящих к измельчению микроструктуры трубной заготовки.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Численное исследование напряженно-деформированного состояния стенки подшипниковых труб в процессе холодной поперечно-винтовой прокатки</dc:title>
  <dc:creator>Юлия Юлия</dc:creator>
  <cp:lastModifiedBy>Юлия Юлия</cp:lastModifiedBy>
  <cp:revision>6</cp:revision>
  <dcterms:created xsi:type="dcterms:W3CDTF">2023-05-17T05:12:05Z</dcterms:created>
  <dcterms:modified xsi:type="dcterms:W3CDTF">2023-05-17T06:02:57Z</dcterms:modified>
</cp:coreProperties>
</file>