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499" r:id="rId3"/>
    <p:sldId id="500" r:id="rId4"/>
    <p:sldId id="501" r:id="rId5"/>
    <p:sldId id="502" r:id="rId6"/>
    <p:sldId id="408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590"/>
    <a:srgbClr val="2C69B2"/>
    <a:srgbClr val="0066FF"/>
    <a:srgbClr val="3333FF"/>
    <a:srgbClr val="FFAFAF"/>
    <a:srgbClr val="FF8989"/>
    <a:srgbClr val="1D5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932" autoAdjust="0"/>
  </p:normalViewPr>
  <p:slideViewPr>
    <p:cSldViewPr>
      <p:cViewPr>
        <p:scale>
          <a:sx n="120" d="100"/>
          <a:sy n="120" d="100"/>
        </p:scale>
        <p:origin x="-226" y="10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F3E7E6D-B0A4-4FE3-88AC-CBF19FF20C4A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E9F5D42-5BAA-47BC-9690-45584C15C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79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5875-313E-47DF-92E0-18683375267E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EE3E-4850-42FC-A58F-90A907949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kintsevaav@susu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9071" y="0"/>
            <a:ext cx="8570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автономное образовательное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«ЮЖНО-УРАЛЬСКИЙ ГОСУДАРСТВЕННЫЙ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(национальный исследовательский университет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технологии автоматизированного машиностроения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23928" y="4725144"/>
            <a:ext cx="52146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 аспирант Семен Александрович Павлов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к.т.н. доцент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Викторовна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Акинцева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51921" y="6288414"/>
            <a:ext cx="1339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Ялта, 2023 г.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37226" y="5517232"/>
            <a:ext cx="4096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д.т.н.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Павел Петрович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Переверзев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07237" y="2492896"/>
            <a:ext cx="7489825" cy="1200329"/>
          </a:xfrm>
          <a:prstGeom prst="rect">
            <a:avLst/>
          </a:prstGeom>
          <a:ln w="38100"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ГЛУБИНЫ РЕЗАНИЯ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ЦИКЛЕ ПЛОСКОГО ШЛИФОВАНИЯ 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ЧПУ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C:\Users\Александра\Desktop\Герб_ЮУрГУ_новый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68" y="76632"/>
            <a:ext cx="1131924" cy="11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342" y="3875424"/>
            <a:ext cx="7395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и доклад на международную научно-практическую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«Материаловедение, формообразующие технологии и оборудование 2023»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(ICMSSTE 2023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30851" y="155679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гранта Российского научного фонда № 22-29-00792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301" y="76470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</a:t>
            </a:r>
            <a:r>
              <a:rPr lang="ru-RU" b="1" u="sng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расчета глубины резания</a:t>
            </a:r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СИЛОВАЯ МОДЕЛЬ процесса плоского шлифования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между силой резания и режимами резания,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физико-механическими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обрабатываемого материала, характеристикой и размерами шлифовального инструмента, степенью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круга и др. технологическими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29148" t="28728" r="19214" b="27083"/>
          <a:stretch/>
        </p:blipFill>
        <p:spPr bwMode="auto">
          <a:xfrm>
            <a:off x="3419872" y="2339062"/>
            <a:ext cx="564531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87727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Примечание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ознакомиться с разработанной 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моделью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резания, возникающей на операциях плоского шлифования, можно в статье 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«Аналитическая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силы резания, возникающая в процессе плоского 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шлифования/ А.В. </a:t>
            </a:r>
            <a:r>
              <a:rPr lang="ru-RU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Акинцева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П.П. </a:t>
            </a:r>
            <a:r>
              <a:rPr lang="ru-RU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Переверзев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Машиностроительные технологические системы: сб. трудов межд. </a:t>
            </a:r>
            <a:r>
              <a:rPr lang="ru-RU" sz="1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ДГТУ. – 2022. –  232-238с</a:t>
            </a:r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Александра\1_Аспирантура_перезагрузка\7 Статьи и конференции\!5 Статьи сейчас в работе\Тезисы\Промка\Плоское\Рис_1_Схема_плоского_шлиф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33" y="2256699"/>
            <a:ext cx="288032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5307655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1. Кинематическая схема </a:t>
            </a:r>
            <a:endParaRPr lang="ru-RU" sz="1400" b="1" i="1" dirty="0" smtClean="0">
              <a:solidFill>
                <a:srgbClr val="2C69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плоского </a:t>
            </a:r>
            <a:r>
              <a:rPr lang="ru-RU" sz="1400" b="1" i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1880" y="2329198"/>
            <a:ext cx="0" cy="3563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383" y="476672"/>
            <a:ext cx="52618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1: разработка аналитической основы модели 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3" cstate="print"/>
          <a:srcRect l="29367" t="24838" r="19781" b="49609"/>
          <a:stretch/>
        </p:blipFill>
        <p:spPr bwMode="auto">
          <a:xfrm>
            <a:off x="1367644" y="1700808"/>
            <a:ext cx="6264696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Рисунок 1" descr="F:\Александра\1_Аспирантура_перезагрузка\!!!!Докторская\Теория\!!!!Наработки\!!!!!Статьи по грантам 2023\Конференция_Крым\рисунок_1_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88432" cy="2933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383" y="476672"/>
            <a:ext cx="374249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2: установление зависимости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:\Александра\1_Аспирантура_перезагрузка\!!!!Докторская\Теория\!!!!Наработки\!!!!!Статьи по грантам 2023\Конференция_Крым\рисунок_1_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149" y="3284984"/>
            <a:ext cx="439248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118529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рабочий ход / В – выхаживающий  ход</a:t>
            </a:r>
          </a:p>
          <a:p>
            <a:pPr algn="ctr"/>
            <a:r>
              <a:rPr lang="ru-RU" sz="1400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2. </a:t>
            </a:r>
            <a:r>
              <a:rPr lang="ru-RU" sz="1400" b="1" i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взаимосвязи накопленных значений фактической и программной радиальных подач для случаев Р-Р (</a:t>
            </a:r>
            <a:r>
              <a:rPr lang="ru-RU" sz="1400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 </a:t>
            </a:r>
            <a:r>
              <a:rPr lang="ru-RU" sz="1400" b="1" i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Р-В (б) </a:t>
            </a:r>
            <a:r>
              <a:rPr lang="ru-RU" sz="1400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цикле плоского шлифования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208" y="833865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Установим </a:t>
            </a:r>
            <a:r>
              <a:rPr lang="ru-RU" b="1" dirty="0" smtClean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b="1" dirty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накопленной фактической радиальной подачей, глубиной резания, накопленной программной радиальной подачей и упругими деформациями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размерная цепочка» на рис. 1 выделена красным цветом):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25" y="32129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22966" y="31003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43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83" y="476672"/>
            <a:ext cx="591315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3: определение глубины резания, </a:t>
            </a:r>
            <a:r>
              <a:rPr lang="ru-RU" sz="1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размера и т.д.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2149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формул (1) и (5) проведем преобразование формулы (4), выразив </a:t>
            </a:r>
            <a:r>
              <a:rPr lang="ru-RU" b="1" dirty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 РЕЗАНИЯ</a:t>
            </a:r>
            <a:r>
              <a:rPr lang="ru-RU" dirty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(фактическую радиальную подачу) на каждом ходе стола с заготовкой: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32861" t="22244" r="19893" b="61486"/>
          <a:stretch/>
        </p:blipFill>
        <p:spPr bwMode="auto">
          <a:xfrm>
            <a:off x="1865285" y="1556792"/>
            <a:ext cx="6048672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396" y="921494"/>
            <a:ext cx="8705083" cy="1787426"/>
          </a:xfrm>
          <a:prstGeom prst="rect">
            <a:avLst/>
          </a:prstGeom>
          <a:noFill/>
          <a:ln>
            <a:solidFill>
              <a:srgbClr val="2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31" y="313747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дальнейшем, зная значения величины глубины резания на каждом ходе стола с заготовкой, можно провести </a:t>
            </a:r>
            <a:r>
              <a:rPr lang="ru-RU" dirty="0" smtClean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НАКОПЛЕННОГО ЗНАЧЕНИЯ ВЕЛИЧИН ФАКТИЧЕСКИ СНЯТОГО ПРИПУСКА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суммирование значений всех подач на глубину на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 ходе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ступени, а также </a:t>
            </a:r>
            <a:r>
              <a:rPr lang="ru-RU" dirty="0" smtClean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РАЗМЕРА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формообразовании обрабатываемой поверхности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29749" t="23142" r="19563" b="50207"/>
          <a:stretch/>
        </p:blipFill>
        <p:spPr bwMode="auto">
          <a:xfrm>
            <a:off x="1259632" y="4581128"/>
            <a:ext cx="7272808" cy="184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7397" y="3137470"/>
            <a:ext cx="8823618" cy="3387874"/>
          </a:xfrm>
          <a:prstGeom prst="rect">
            <a:avLst/>
          </a:prstGeom>
          <a:noFill/>
          <a:ln>
            <a:solidFill>
              <a:srgbClr val="2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23913" y="278092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619672" y="278931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64288" y="278931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3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83" y="548680"/>
            <a:ext cx="532011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применение полученных результатов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86" y="2433868"/>
            <a:ext cx="4312086" cy="165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1-е направление использования ЦД</a:t>
            </a:r>
          </a:p>
          <a:p>
            <a:pPr algn="ctr"/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стабильности показателей точности и качества обрабатываемой </a:t>
            </a:r>
            <a:r>
              <a:rPr lang="ru-RU" b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endParaRPr lang="ru-RU" b="1" dirty="0" smtClean="0">
              <a:solidFill>
                <a:srgbClr val="2C69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партии деталей </a:t>
            </a:r>
            <a:endParaRPr lang="ru-RU" b="1" dirty="0" smtClean="0">
              <a:solidFill>
                <a:srgbClr val="2C69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2623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использования результатов исследования</a:t>
            </a:r>
            <a:endParaRPr lang="ru-RU" b="1" dirty="0">
              <a:solidFill>
                <a:srgbClr val="2455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1908" y="2348880"/>
            <a:ext cx="45005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использования ЦД</a:t>
            </a:r>
          </a:p>
          <a:p>
            <a:pPr algn="ctr"/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оптимальных циклов</a:t>
            </a:r>
          </a:p>
          <a:p>
            <a:pPr algn="ctr"/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осевой и радиальной подач, скорости </a:t>
            </a:r>
            <a:r>
              <a:rPr lang="ru-RU" b="1" dirty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b="1" dirty="0" smtClean="0">
                <a:solidFill>
                  <a:srgbClr val="2C69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стола, реализуемых на операциях плоского шлифования с ЧПУ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08" y="1230946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Перевод полученной подели расчета глубины резания, достоверно описывающей процесс формообразования обрабатываемой поверхности, в программный код позволит создать </a:t>
            </a:r>
            <a:r>
              <a:rPr lang="ru-RU" b="1" dirty="0" smtClean="0">
                <a:solidFill>
                  <a:srgbClr val="2455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ДВОЙНИК операции плоского шлифования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интегрированный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CAM/CAD-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различных производителей (цифровой инструмент).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802" y="4365104"/>
            <a:ext cx="4186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производственных проблем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брака;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экспериментальной проверки режимов резания;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материальных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затрат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подготовительном этапе производства.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1359" y="2852936"/>
            <a:ext cx="0" cy="3563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>
            <a:off x="2014039" y="407707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05877"/>
            <a:ext cx="3970753" cy="1512168"/>
          </a:xfrm>
          <a:prstGeom prst="rect">
            <a:avLst/>
          </a:prstGeom>
          <a:noFill/>
          <a:ln>
            <a:solidFill>
              <a:srgbClr val="2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89920" y="2431274"/>
            <a:ext cx="4346576" cy="1586771"/>
          </a:xfrm>
          <a:prstGeom prst="rect">
            <a:avLst/>
          </a:prstGeom>
          <a:noFill/>
          <a:ln>
            <a:solidFill>
              <a:srgbClr val="2C6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88223" y="4077072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42926" y="4283406"/>
            <a:ext cx="4722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производственных проблем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операции, стойкости режущего инструмента и сокращение себестоимости изделия;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ручного назначения режимов резания, возможность автоматизации подготовительного этапа производства и цифровизации машиностроительных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443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988840"/>
            <a:ext cx="645260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24559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520" y="4360167"/>
            <a:ext cx="477175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С.А.</a:t>
            </a:r>
          </a:p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semion.pavlov@yandex.ru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Акинцева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akintsevaav@susu.ru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для переписки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Переверзев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П.П. </a:t>
            </a:r>
            <a:endParaRPr lang="en-US" sz="16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pereverzevpp@susu.ru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80" y="2977509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за счет гранта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научного фонда № 22-29-00792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46934</TotalTime>
  <Words>559</Words>
  <Application>Microsoft Office PowerPoint</Application>
  <PresentationFormat>Экран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Прохоров</cp:lastModifiedBy>
  <cp:revision>2468</cp:revision>
  <cp:lastPrinted>2018-09-08T10:27:55Z</cp:lastPrinted>
  <dcterms:created xsi:type="dcterms:W3CDTF">2015-04-05T07:43:44Z</dcterms:created>
  <dcterms:modified xsi:type="dcterms:W3CDTF">2023-05-17T03:01:51Z</dcterms:modified>
</cp:coreProperties>
</file>