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3.googleusercontent.com/j4ktEIo3C3EG6kBgrb6godteiMxkd5WxKYUZ2_vpjIIRLb4Rv3hElCQ4qcC80Vlgx-RHwB7SHBXSyN939s4lEdOh7O-KfUVFyMBp3vYz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33"/>
          <a:stretch/>
        </p:blipFill>
        <p:spPr bwMode="auto">
          <a:xfrm>
            <a:off x="1" y="-27384"/>
            <a:ext cx="9143999" cy="20159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9552" y="2525995"/>
            <a:ext cx="806489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РАВНОКАНАЛЬНОЕ УГЛОВОЕ ПРЕССОВАНИЕ МЕДНОЙ ЗАГОТОВКИ ПО СХЕМЕ ПОЛУЧЕНИЯ ШАЙБЫ ГРОВЕРА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4" y="372980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/>
              <a:t>А.М. Иванов, С.Н. Махарова, </a:t>
            </a:r>
            <a:r>
              <a:rPr lang="ru-RU" b="1" i="1" dirty="0" smtClean="0"/>
              <a:t>  </a:t>
            </a:r>
          </a:p>
          <a:p>
            <a:pPr algn="r"/>
            <a:r>
              <a:rPr lang="ru-RU" b="1" i="1" dirty="0" smtClean="0"/>
              <a:t>Е.С</a:t>
            </a:r>
            <a:r>
              <a:rPr lang="ru-RU" b="1" i="1" dirty="0"/>
              <a:t>. Александрова, А.В. </a:t>
            </a:r>
            <a:r>
              <a:rPr lang="ru-RU" b="1" i="1" dirty="0" smtClean="0"/>
              <a:t>Птицына</a:t>
            </a:r>
          </a:p>
          <a:p>
            <a:pPr algn="r"/>
            <a:r>
              <a:rPr lang="en-US" sz="1600" i="1" dirty="0" smtClean="0"/>
              <a:t>iam53@mail.ru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5253007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Федеральный исследовательский центр «Якутский научный центр», Институт физико-технических проблем Севера </a:t>
            </a:r>
            <a:r>
              <a:rPr lang="ru-RU" dirty="0" smtClean="0"/>
              <a:t>                          им</a:t>
            </a:r>
            <a:r>
              <a:rPr lang="ru-RU" dirty="0"/>
              <a:t>. В.П. Ларионова СО </a:t>
            </a:r>
            <a:r>
              <a:rPr lang="ru-RU" dirty="0" smtClean="0"/>
              <a:t>РАН </a:t>
            </a:r>
          </a:p>
          <a:p>
            <a:pPr algn="ctr"/>
            <a:r>
              <a:rPr lang="ru-RU" dirty="0" smtClean="0"/>
              <a:t>г. Якутск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4115410"/>
            <a:ext cx="1142365" cy="111379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539552" y="5259047"/>
            <a:ext cx="1142365" cy="1142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2535287"/>
            <a:ext cx="720080" cy="46166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3366CC"/>
                </a:solidFill>
                <a:latin typeface="Arial" pitchFamily="34" charset="0"/>
                <a:cs typeface="Arial" pitchFamily="34" charset="0"/>
              </a:rPr>
              <a:t>059</a:t>
            </a:r>
            <a:endParaRPr lang="ru-RU" sz="2400" b="1" i="1" dirty="0">
              <a:solidFill>
                <a:srgbClr val="3366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6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24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dirty="0">
                <a:latin typeface="Arial" pitchFamily="34" charset="0"/>
                <a:cs typeface="Arial" pitchFamily="34" charset="0"/>
              </a:rPr>
              <a:t>С точки зрения достижения уникальных физико-механических свойств металлических материалов за счет изменения их структурно-фазового состояния нашли широкое применение методы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интенсивной пластической деформации (ИПД).</a:t>
            </a:r>
          </a:p>
          <a:p>
            <a:pPr indent="360000"/>
            <a:r>
              <a:rPr lang="ru-RU" dirty="0">
                <a:latin typeface="Arial" pitchFamily="34" charset="0"/>
                <a:cs typeface="Arial" pitchFamily="34" charset="0"/>
              </a:rPr>
              <a:t>Как известно, в большинстве случаев, сначала  упрочняют металлические материалы, а затем из них изготавливают само изделие. В таком случае технологическая цепочка неоправданно удлиняется, а расход материала существенно увеличивается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360000"/>
            <a:r>
              <a:rPr lang="ru-RU" dirty="0" smtClean="0">
                <a:latin typeface="Arial" pitchFamily="34" charset="0"/>
                <a:cs typeface="Arial" pitchFamily="34" charset="0"/>
              </a:rPr>
              <a:t>Наиболее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перспективным направлением представляется реализация таких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схем ИПД, </a:t>
            </a:r>
            <a:r>
              <a:rPr lang="ru-RU" dirty="0">
                <a:latin typeface="Arial" pitchFamily="34" charset="0"/>
                <a:cs typeface="Arial" pitchFamily="34" charset="0"/>
              </a:rPr>
              <a:t>которые бы позволяли одновременно упрочнять металлический материал и получать прототипы изделий, наиболее близкие к реальным. К тому же объединение </a:t>
            </a:r>
            <a:r>
              <a:rPr lang="sah-RU" dirty="0">
                <a:latin typeface="Arial" pitchFamily="34" charset="0"/>
                <a:cs typeface="Arial" pitchFamily="34" charset="0"/>
              </a:rPr>
              <a:t>операции </a:t>
            </a:r>
            <a:r>
              <a:rPr lang="ru-RU" dirty="0">
                <a:latin typeface="Arial" pitchFamily="34" charset="0"/>
                <a:cs typeface="Arial" pitchFamily="34" charset="0"/>
              </a:rPr>
              <a:t> упрочнения материала и получение изделия в одном технологическом процессе и одном устройстве рационально с точки зрения технологичности, сокращения маршрута получения изделия и экономии материала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indent="360000"/>
            <a:r>
              <a:rPr lang="ru-RU" dirty="0">
                <a:latin typeface="Arial" pitchFamily="34" charset="0"/>
                <a:cs typeface="Arial" pitchFamily="34" charset="0"/>
              </a:rPr>
              <a:t>Широко используемая схема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равноканального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углового прессования (РКУП)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реализует простой сдвиг в месте пересечения каналов с вариацией угла 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пересечения.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4448" y="446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06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0466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Цель работы</a:t>
            </a:r>
            <a:endParaRPr lang="ru-RU" sz="24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77281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dirty="0">
                <a:latin typeface="Arial" pitchFamily="34" charset="0"/>
                <a:cs typeface="Arial" pitchFamily="34" charset="0"/>
              </a:rPr>
              <a:t>Целью работы является применение разработанного устройства РКУП для упрочнения призматической медной заготовки по схеме получения шайбы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Гровера</a:t>
            </a:r>
            <a:r>
              <a:rPr lang="ru-RU" dirty="0">
                <a:latin typeface="Arial" pitchFamily="34" charset="0"/>
                <a:cs typeface="Arial" pitchFamily="34" charset="0"/>
              </a:rPr>
              <a:t> и оценка его эффективности по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микротвердости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04448" y="446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4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Схема устройства для </a:t>
            </a:r>
            <a:r>
              <a:rPr lang="ru-RU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равноканального</a:t>
            </a:r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углового прессования</a:t>
            </a:r>
            <a:endParaRPr lang="ru-RU" sz="2400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72" name="Группа 1471"/>
          <p:cNvGrpSpPr/>
          <p:nvPr/>
        </p:nvGrpSpPr>
        <p:grpSpPr>
          <a:xfrm>
            <a:off x="958230" y="1556792"/>
            <a:ext cx="7142162" cy="4248472"/>
            <a:chOff x="958230" y="1340768"/>
            <a:chExt cx="7142162" cy="4248472"/>
          </a:xfrm>
        </p:grpSpPr>
        <p:pic>
          <p:nvPicPr>
            <p:cNvPr id="1503" name="Picture 479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2225675"/>
              <a:ext cx="1914525" cy="24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4" name="Picture 480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230" y="1340768"/>
              <a:ext cx="2533650" cy="24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5" name="Picture 481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8142" y="3398490"/>
              <a:ext cx="2762250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4" name="TextBox 483"/>
          <p:cNvSpPr txBox="1"/>
          <p:nvPr/>
        </p:nvSpPr>
        <p:spPr>
          <a:xfrm>
            <a:off x="8604448" y="446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148478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Arial" pitchFamily="34" charset="0"/>
                <a:cs typeface="Arial" pitchFamily="34" charset="0"/>
              </a:rPr>
              <a:t>Заявка №2022133971 А от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23.12.2022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2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Материал</a:t>
            </a:r>
            <a:endParaRPr lang="ru-RU" sz="24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2068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dirty="0">
                <a:latin typeface="Arial" pitchFamily="34" charset="0"/>
                <a:cs typeface="Arial" pitchFamily="34" charset="0"/>
              </a:rPr>
              <a:t>Исследуемый материал - техническая медь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марки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М4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360000"/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Химический </a:t>
            </a:r>
            <a:r>
              <a:rPr lang="ru-RU" dirty="0">
                <a:latin typeface="Arial" pitchFamily="34" charset="0"/>
                <a:cs typeface="Arial" pitchFamily="34" charset="0"/>
              </a:rPr>
              <a:t>анализ проведен на атомно-эмиссионном спектрометре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Foundry-Master</a:t>
            </a:r>
            <a:r>
              <a:rPr lang="ru-RU" dirty="0">
                <a:latin typeface="Arial" pitchFamily="34" charset="0"/>
                <a:cs typeface="Arial" pitchFamily="34" charset="0"/>
              </a:rPr>
              <a:t>» фирмы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Worldwide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Analytical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Systems</a:t>
            </a:r>
            <a:r>
              <a:rPr lang="ru-RU" dirty="0">
                <a:latin typeface="Arial" pitchFamily="34" charset="0"/>
                <a:cs typeface="Arial" pitchFamily="34" charset="0"/>
              </a:rPr>
              <a:t> AG (WASAG, Германия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27051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5373216"/>
            <a:ext cx="3010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Вид устройства для РКУП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разобранном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виде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81520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Методика исследований</a:t>
            </a:r>
            <a:endParaRPr lang="ru-RU" sz="24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145630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/>
            <a:r>
              <a:rPr lang="ru-RU" dirty="0" smtClean="0">
                <a:latin typeface="Arial" pitchFamily="34" charset="0"/>
                <a:cs typeface="Arial" pitchFamily="34" charset="0"/>
              </a:rPr>
              <a:t>РКУП проводили с использованием универсальной испытательной машины «Инстрон-1195» с усилием 100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кН.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indent="360000"/>
            <a:r>
              <a:rPr lang="ru-RU" dirty="0" smtClean="0">
                <a:latin typeface="Arial" pitchFamily="34" charset="0"/>
                <a:cs typeface="Arial" pitchFamily="34" charset="0"/>
              </a:rPr>
              <a:t>Измерения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микротвердости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проводили методом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Виккерса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микротвердомере</a:t>
            </a:r>
            <a:r>
              <a:rPr lang="ru-RU" dirty="0">
                <a:latin typeface="Arial" pitchFamily="34" charset="0"/>
                <a:cs typeface="Arial" pitchFamily="34" charset="0"/>
              </a:rPr>
              <a:t> ПМТ-3 при нагрузке 0,5 Н и времени выдержки 10 сек.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604448" y="446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5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Результаты исследований</a:t>
            </a:r>
            <a:endParaRPr lang="ru-RU" sz="24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0383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9"/>
          <a:stretch/>
        </p:blipFill>
        <p:spPr bwMode="auto">
          <a:xfrm>
            <a:off x="3030730" y="1628800"/>
            <a:ext cx="1044116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r="8521" b="11619"/>
          <a:stretch/>
        </p:blipFill>
        <p:spPr bwMode="auto">
          <a:xfrm>
            <a:off x="2843808" y="2996952"/>
            <a:ext cx="1447061" cy="130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350100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Arial" pitchFamily="34" charset="0"/>
                <a:cs typeface="Arial" pitchFamily="34" charset="0"/>
              </a:rPr>
              <a:t>Микротвердость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меди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М4 на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различных зонах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заготовки после РКУП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48265"/>
              </p:ext>
            </p:extLst>
          </p:nvPr>
        </p:nvGraphicFramePr>
        <p:xfrm>
          <a:off x="4617665" y="4347742"/>
          <a:ext cx="3914775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835"/>
                <a:gridCol w="1170940"/>
              </a:tblGrid>
              <a:tr h="0"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Зона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Hv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endParaRPr lang="ru-RU" sz="1200" dirty="0">
                        <a:effectLst/>
                      </a:endParaRPr>
                    </a:p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МПа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Вертикальный участок,</a:t>
                      </a:r>
                      <a:endParaRPr lang="ru-RU" sz="1200">
                        <a:effectLst/>
                      </a:endParaRPr>
                    </a:p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зона 1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effectLst/>
                        </a:rPr>
                        <a:t>910</a:t>
                      </a:r>
                      <a:endParaRPr lang="ru-RU" sz="12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Дугообразный участок,</a:t>
                      </a:r>
                      <a:endParaRPr lang="ru-RU" sz="1200">
                        <a:effectLst/>
                      </a:endParaRPr>
                    </a:p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зона 2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effectLst/>
                        </a:rPr>
                        <a:t>1015</a:t>
                      </a:r>
                      <a:endParaRPr lang="ru-RU" sz="1200" b="1" dirty="0">
                        <a:solidFill>
                          <a:srgbClr val="0000CC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3518169" y="2276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302145" y="352729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635896" y="1988840"/>
            <a:ext cx="57606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419872" y="2996952"/>
            <a:ext cx="10441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11960" y="1700808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3988" y="2708920"/>
            <a:ext cx="25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581128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Медная заготовка после частичного РКУП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04448" y="446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1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2400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700808"/>
            <a:ext cx="6552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dirty="0">
                <a:latin typeface="Arial" pitchFamily="34" charset="0"/>
                <a:cs typeface="Arial" pitchFamily="34" charset="0"/>
              </a:rPr>
              <a:t>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примере призматической медной заготовки показана возможность РКУП и получения шайбы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Гровера</a:t>
            </a:r>
            <a:r>
              <a:rPr lang="ru-RU" dirty="0">
                <a:latin typeface="Arial" pitchFamily="34" charset="0"/>
                <a:cs typeface="Arial" pitchFamily="34" charset="0"/>
              </a:rPr>
              <a:t> с одновременным упрочнением материала с помощью данного устройства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indent="360000"/>
            <a:r>
              <a:rPr lang="ru-RU" i="1" dirty="0"/>
              <a:t>Работа выполнена в рамках проекта № 0297-2021-003 Программы фундаментальных исследований Сибирского отделения РАН с использованием научного оборудования ЦКП ФИЦ ЯНЦ СО РАН.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51723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4448" y="446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b="1" i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18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369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Afanasiy</dc:creator>
  <cp:lastModifiedBy>Afanasiy</cp:lastModifiedBy>
  <cp:revision>29</cp:revision>
  <dcterms:created xsi:type="dcterms:W3CDTF">2023-05-12T00:46:45Z</dcterms:created>
  <dcterms:modified xsi:type="dcterms:W3CDTF">2023-05-15T06:30:55Z</dcterms:modified>
</cp:coreProperties>
</file>