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1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1" r:id="rId1"/>
    <p:sldMasterId id="2147483766" r:id="rId2"/>
    <p:sldMasterId id="2147483862" r:id="rId3"/>
    <p:sldMasterId id="2147483777" r:id="rId4"/>
    <p:sldMasterId id="2147483705" r:id="rId5"/>
    <p:sldMasterId id="2147483853" r:id="rId6"/>
    <p:sldMasterId id="2147483865" r:id="rId7"/>
    <p:sldMasterId id="2147483689" r:id="rId8"/>
    <p:sldMasterId id="2147483850" r:id="rId9"/>
    <p:sldMasterId id="2147483851" r:id="rId10"/>
    <p:sldMasterId id="2147483848" r:id="rId11"/>
    <p:sldMasterId id="2147483852" r:id="rId12"/>
    <p:sldMasterId id="2147483855" r:id="rId13"/>
    <p:sldMasterId id="2147483856" r:id="rId14"/>
    <p:sldMasterId id="2147483703" r:id="rId15"/>
  </p:sldMasterIdLst>
  <p:notesMasterIdLst>
    <p:notesMasterId r:id="rId29"/>
  </p:notesMasterIdLst>
  <p:handoutMasterIdLst>
    <p:handoutMasterId r:id="rId30"/>
  </p:handoutMasterIdLst>
  <p:sldIdLst>
    <p:sldId id="2413" r:id="rId16"/>
    <p:sldId id="2441" r:id="rId17"/>
    <p:sldId id="2453" r:id="rId18"/>
    <p:sldId id="2466" r:id="rId19"/>
    <p:sldId id="2445" r:id="rId20"/>
    <p:sldId id="2468" r:id="rId21"/>
    <p:sldId id="2469" r:id="rId22"/>
    <p:sldId id="2470" r:id="rId23"/>
    <p:sldId id="2471" r:id="rId24"/>
    <p:sldId id="2472" r:id="rId25"/>
    <p:sldId id="2473" r:id="rId26"/>
    <p:sldId id="2474" r:id="rId27"/>
    <p:sldId id="2440" r:id="rId28"/>
  </p:sldIdLst>
  <p:sldSz cx="12192000" cy="6858000"/>
  <p:notesSz cx="6797675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гения Плотникова" initials="ЕП" lastIdx="148" clrIdx="0">
    <p:extLst>
      <p:ext uri="{19B8F6BF-5375-455C-9EA6-DF929625EA0E}">
        <p15:presenceInfo xmlns:p15="http://schemas.microsoft.com/office/powerpoint/2012/main" userId="Евгения Плотникова" providerId="None"/>
      </p:ext>
    </p:extLst>
  </p:cmAuthor>
  <p:cmAuthor id="2" name="Светлана Поспелова" initials="СП" lastIdx="25" clrIdx="1">
    <p:extLst>
      <p:ext uri="{19B8F6BF-5375-455C-9EA6-DF929625EA0E}">
        <p15:presenceInfo xmlns:p15="http://schemas.microsoft.com/office/powerpoint/2012/main" userId="20bcb18c332627f0" providerId="Windows Live"/>
      </p:ext>
    </p:extLst>
  </p:cmAuthor>
  <p:cmAuthor id="3" name="Admin" initials="A" lastIdx="110" clrIdx="2">
    <p:extLst>
      <p:ext uri="{19B8F6BF-5375-455C-9EA6-DF929625EA0E}">
        <p15:presenceInfo xmlns:p15="http://schemas.microsoft.com/office/powerpoint/2012/main" userId="Admin" providerId="None"/>
      </p:ext>
    </p:extLst>
  </p:cmAuthor>
  <p:cmAuthor id="4" name="Пользователь" initials="П" lastIdx="7" clrIdx="3">
    <p:extLst>
      <p:ext uri="{19B8F6BF-5375-455C-9EA6-DF929625EA0E}">
        <p15:presenceInfo xmlns:p15="http://schemas.microsoft.com/office/powerpoint/2012/main" userId="Пользователь" providerId="None"/>
      </p:ext>
    </p:extLst>
  </p:cmAuthor>
  <p:cmAuthor id="5" name="Каракулов Руслан Александрович" initials="КРА" lastIdx="2" clrIdx="4">
    <p:extLst>
      <p:ext uri="{19B8F6BF-5375-455C-9EA6-DF929625EA0E}">
        <p15:presenceInfo xmlns:p15="http://schemas.microsoft.com/office/powerpoint/2012/main" userId="S-1-5-21-1199034282-1738089308-824699637-274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9999"/>
    <a:srgbClr val="E20079"/>
    <a:srgbClr val="6DACE3"/>
    <a:srgbClr val="7F7F7F"/>
    <a:srgbClr val="FD6924"/>
    <a:srgbClr val="249789"/>
    <a:srgbClr val="003274"/>
    <a:srgbClr val="6CACE3"/>
    <a:srgbClr val="FCC3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40" autoAdjust="0"/>
    <p:restoredTop sz="95748" autoAdjust="0"/>
  </p:normalViewPr>
  <p:slideViewPr>
    <p:cSldViewPr snapToGrid="0" snapToObjects="1">
      <p:cViewPr varScale="1">
        <p:scale>
          <a:sx n="76" d="100"/>
          <a:sy n="76" d="100"/>
        </p:scale>
        <p:origin x="648" y="96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-12547"/>
    </p:cViewPr>
  </p:sorterViewPr>
  <p:notesViewPr>
    <p:cSldViewPr snapToGrid="0" snapToObjects="1" showGuides="1">
      <p:cViewPr varScale="1">
        <p:scale>
          <a:sx n="76" d="100"/>
          <a:sy n="76" d="100"/>
        </p:scale>
        <p:origin x="41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RAKarakulov\Desktop\&#1051;&#1080;&#1095;&#1085;&#1099;&#1081;%20&#1087;&#1083;&#1072;&#1085;\&#1042;&#1058;&#1058;-2023\&#1043;&#1080;&#1089;&#1090;&#1077;&#1088;&#1077;&#1079;&#1080;&#1089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Karakulov\Desktop\&#1051;&#1080;&#1095;&#1085;&#1099;&#1081;%20&#1087;&#1083;&#1072;&#1085;\&#1069;&#1082;&#1089;&#1087;&#1077;&#1088;&#1080;&#1084;&#1077;&#1085;&#1090;&#1099;\&#1061;&#1088;&#1080;&#1079;&#1086;&#1083;&#1080;&#1090;\&#1050;&#1086;&#1101;&#1092;&#1092;&#1080;&#1094;&#1080;&#1077;&#1085;&#1090;%20&#1086;&#1090;&#1088;&#1072;&#1078;&#1077;&#1085;&#1080;&#1103;%20(&#1076;&#1072;&#1074;&#1083;&#1077;&#1085;&#1080;&#1077;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orob\Desktop\&#1040;&#1048;&#1057;&#1058;&#1056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Karakulov\Desktop\&#1051;&#1080;&#1095;&#1085;&#1099;&#1081;%20&#1087;&#1083;&#1072;&#1085;\&#1069;&#1082;&#1089;&#1087;&#1077;&#1088;&#1080;&#1084;&#1077;&#1085;&#1090;&#1099;\&#1061;&#1088;&#1080;&#1079;&#1086;&#1083;&#1080;&#1090;\&#1050;&#1086;&#1101;&#1092;&#1092;&#1080;&#1094;&#1080;&#1077;&#1085;&#1090;%20&#1086;&#1090;&#1088;&#1072;&#1078;&#1077;&#1085;&#1080;&#1103;%20(&#1076;&#1072;&#1074;&#1083;&#1077;&#1085;&#1080;&#1077;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Лист1!$G$2:$G$32</c:f>
              <c:numCache>
                <c:formatCode>0.0</c:formatCode>
                <c:ptCount val="31"/>
                <c:pt idx="0">
                  <c:v>0</c:v>
                </c:pt>
                <c:pt idx="1">
                  <c:v>7.7579519006982151E-2</c:v>
                </c:pt>
                <c:pt idx="2">
                  <c:v>0.15503875968992245</c:v>
                </c:pt>
                <c:pt idx="3">
                  <c:v>0.2323780015491867</c:v>
                </c:pt>
                <c:pt idx="4">
                  <c:v>0.30959752321981415</c:v>
                </c:pt>
                <c:pt idx="5">
                  <c:v>0.54054054054054046</c:v>
                </c:pt>
                <c:pt idx="6">
                  <c:v>0.61728395061728392</c:v>
                </c:pt>
                <c:pt idx="7">
                  <c:v>2.4242424242424239</c:v>
                </c:pt>
                <c:pt idx="8">
                  <c:v>3.1578947368421049</c:v>
                </c:pt>
                <c:pt idx="9">
                  <c:v>4.0238450074515644</c:v>
                </c:pt>
                <c:pt idx="10">
                  <c:v>4.8744460856720826</c:v>
                </c:pt>
                <c:pt idx="11">
                  <c:v>6.3272727272727263</c:v>
                </c:pt>
                <c:pt idx="12">
                  <c:v>7.0707070707070701</c:v>
                </c:pt>
                <c:pt idx="13">
                  <c:v>8.3926031294452343</c:v>
                </c:pt>
                <c:pt idx="14">
                  <c:v>10.926694329183954</c:v>
                </c:pt>
                <c:pt idx="15">
                  <c:v>15.596330275229359</c:v>
                </c:pt>
                <c:pt idx="16">
                  <c:v>21.271393643031782</c:v>
                </c:pt>
                <c:pt idx="17">
                  <c:v>29.07488986784141</c:v>
                </c:pt>
                <c:pt idx="18">
                  <c:v>34.81781376518218</c:v>
                </c:pt>
                <c:pt idx="19">
                  <c:v>45.791245791245785</c:v>
                </c:pt>
                <c:pt idx="20">
                  <c:v>34.81781376518218</c:v>
                </c:pt>
                <c:pt idx="21">
                  <c:v>29.07488986784141</c:v>
                </c:pt>
                <c:pt idx="22">
                  <c:v>21.271393643031782</c:v>
                </c:pt>
                <c:pt idx="23">
                  <c:v>15.596330275229359</c:v>
                </c:pt>
                <c:pt idx="24">
                  <c:v>10.926694329183954</c:v>
                </c:pt>
                <c:pt idx="25">
                  <c:v>8.3926031294452343</c:v>
                </c:pt>
                <c:pt idx="26">
                  <c:v>7.0707070707070701</c:v>
                </c:pt>
                <c:pt idx="27">
                  <c:v>6.3272727272727263</c:v>
                </c:pt>
                <c:pt idx="28">
                  <c:v>4.8744460856720826</c:v>
                </c:pt>
                <c:pt idx="29">
                  <c:v>4.0238450074515644</c:v>
                </c:pt>
                <c:pt idx="30">
                  <c:v>0</c:v>
                </c:pt>
              </c:numCache>
            </c:numRef>
          </c:xVal>
          <c:yVal>
            <c:numRef>
              <c:f>Лист1!$C$2:$C$32</c:f>
              <c:numCache>
                <c:formatCode>General</c:formatCode>
                <c:ptCount val="31"/>
                <c:pt idx="0">
                  <c:v>393</c:v>
                </c:pt>
                <c:pt idx="1">
                  <c:v>394</c:v>
                </c:pt>
                <c:pt idx="2">
                  <c:v>395</c:v>
                </c:pt>
                <c:pt idx="3">
                  <c:v>395</c:v>
                </c:pt>
                <c:pt idx="4">
                  <c:v>396</c:v>
                </c:pt>
                <c:pt idx="5">
                  <c:v>398</c:v>
                </c:pt>
                <c:pt idx="6">
                  <c:v>399</c:v>
                </c:pt>
                <c:pt idx="7">
                  <c:v>396</c:v>
                </c:pt>
                <c:pt idx="8">
                  <c:v>393</c:v>
                </c:pt>
                <c:pt idx="9">
                  <c:v>391</c:v>
                </c:pt>
                <c:pt idx="10">
                  <c:v>386</c:v>
                </c:pt>
                <c:pt idx="11">
                  <c:v>378</c:v>
                </c:pt>
                <c:pt idx="12">
                  <c:v>376</c:v>
                </c:pt>
                <c:pt idx="13">
                  <c:v>369</c:v>
                </c:pt>
                <c:pt idx="14">
                  <c:v>363</c:v>
                </c:pt>
                <c:pt idx="15">
                  <c:v>353</c:v>
                </c:pt>
                <c:pt idx="16">
                  <c:v>283</c:v>
                </c:pt>
                <c:pt idx="17">
                  <c:v>272</c:v>
                </c:pt>
                <c:pt idx="18">
                  <c:v>269</c:v>
                </c:pt>
                <c:pt idx="19">
                  <c:v>268</c:v>
                </c:pt>
                <c:pt idx="20">
                  <c:v>268</c:v>
                </c:pt>
                <c:pt idx="21">
                  <c:v>269</c:v>
                </c:pt>
                <c:pt idx="22">
                  <c:v>270</c:v>
                </c:pt>
                <c:pt idx="23">
                  <c:v>274</c:v>
                </c:pt>
                <c:pt idx="24">
                  <c:v>281</c:v>
                </c:pt>
                <c:pt idx="25">
                  <c:v>320</c:v>
                </c:pt>
                <c:pt idx="26">
                  <c:v>361</c:v>
                </c:pt>
                <c:pt idx="27">
                  <c:v>368</c:v>
                </c:pt>
                <c:pt idx="28">
                  <c:v>375</c:v>
                </c:pt>
                <c:pt idx="29">
                  <c:v>394</c:v>
                </c:pt>
                <c:pt idx="30">
                  <c:v>418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4C1-4616-99DA-EA49A66764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241536"/>
        <c:axId val="20224345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yVal>
                  <c:numRef>
                    <c:extLst>
                      <c:ext uri="{02D57815-91ED-43cb-92C2-25804820EDAC}">
                        <c15:formulaRef>
                          <c15:sqref>Лист1!$G$2:$G$32</c15:sqref>
                        </c15:formulaRef>
                      </c:ext>
                    </c:extLst>
                    <c:numCache>
                      <c:formatCode>0.0</c:formatCode>
                      <c:ptCount val="31"/>
                      <c:pt idx="0">
                        <c:v>0</c:v>
                      </c:pt>
                      <c:pt idx="1">
                        <c:v>7.7579519006982151E-2</c:v>
                      </c:pt>
                      <c:pt idx="2">
                        <c:v>0.15503875968992245</c:v>
                      </c:pt>
                      <c:pt idx="3">
                        <c:v>0.2323780015491867</c:v>
                      </c:pt>
                      <c:pt idx="4">
                        <c:v>0.30959752321981415</c:v>
                      </c:pt>
                      <c:pt idx="5">
                        <c:v>0.54054054054054046</c:v>
                      </c:pt>
                      <c:pt idx="6">
                        <c:v>0.61728395061728392</c:v>
                      </c:pt>
                      <c:pt idx="7">
                        <c:v>2.4242424242424239</c:v>
                      </c:pt>
                      <c:pt idx="8">
                        <c:v>3.1578947368421049</c:v>
                      </c:pt>
                      <c:pt idx="9">
                        <c:v>4.0238450074515644</c:v>
                      </c:pt>
                      <c:pt idx="10">
                        <c:v>4.8744460856720826</c:v>
                      </c:pt>
                      <c:pt idx="11">
                        <c:v>6.3272727272727263</c:v>
                      </c:pt>
                      <c:pt idx="12">
                        <c:v>7.0707070707070701</c:v>
                      </c:pt>
                      <c:pt idx="13">
                        <c:v>8.3926031294452343</c:v>
                      </c:pt>
                      <c:pt idx="14">
                        <c:v>10.926694329183954</c:v>
                      </c:pt>
                      <c:pt idx="15">
                        <c:v>15.596330275229359</c:v>
                      </c:pt>
                      <c:pt idx="16">
                        <c:v>21.271393643031782</c:v>
                      </c:pt>
                      <c:pt idx="17">
                        <c:v>29.07488986784141</c:v>
                      </c:pt>
                      <c:pt idx="18">
                        <c:v>34.81781376518218</c:v>
                      </c:pt>
                      <c:pt idx="19">
                        <c:v>45.791245791245785</c:v>
                      </c:pt>
                      <c:pt idx="20">
                        <c:v>34.81781376518218</c:v>
                      </c:pt>
                      <c:pt idx="21">
                        <c:v>29.07488986784141</c:v>
                      </c:pt>
                      <c:pt idx="22">
                        <c:v>21.271393643031782</c:v>
                      </c:pt>
                      <c:pt idx="23">
                        <c:v>15.596330275229359</c:v>
                      </c:pt>
                      <c:pt idx="24">
                        <c:v>10.926694329183954</c:v>
                      </c:pt>
                      <c:pt idx="25">
                        <c:v>8.3926031294452343</c:v>
                      </c:pt>
                      <c:pt idx="26">
                        <c:v>7.0707070707070701</c:v>
                      </c:pt>
                      <c:pt idx="27">
                        <c:v>6.3272727272727263</c:v>
                      </c:pt>
                      <c:pt idx="28">
                        <c:v>4.8744460856720826</c:v>
                      </c:pt>
                      <c:pt idx="29">
                        <c:v>4.0238450074515644</c:v>
                      </c:pt>
                      <c:pt idx="30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B4C1-4616-99DA-EA49A667649A}"/>
                  </c:ext>
                </c:extLst>
              </c15:ser>
            </c15:filteredScatterSeries>
          </c:ext>
        </c:extLst>
      </c:scatterChart>
      <c:valAx>
        <c:axId val="202241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6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9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/(P</a:t>
                </a:r>
                <a:r>
                  <a:rPr lang="en-US" sz="6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900" b="0" i="0" u="none" strike="noStrike" baseline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900" b="0" i="0" u="none" strike="noStrike" baseline="0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600" b="0" i="0" u="none" strike="noStrike" baseline="0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Ar</a:t>
                </a:r>
                <a:r>
                  <a:rPr lang="en-US" sz="9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ru-RU" sz="9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ru-RU" sz="900" b="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%</a:t>
                </a:r>
                <a:endParaRPr lang="ru-RU" sz="9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243456"/>
        <c:crossesAt val="200"/>
        <c:crossBetween val="midCat"/>
      </c:valAx>
      <c:valAx>
        <c:axId val="202243456"/>
        <c:scaling>
          <c:orientation val="minMax"/>
          <c:min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dirty="0"/>
                  <a:t>Напряжение</a:t>
                </a:r>
                <a:r>
                  <a:rPr lang="ru-RU" sz="1200" baseline="0" dirty="0"/>
                  <a:t>, В</a:t>
                </a:r>
                <a:endParaRPr lang="ru-RU" sz="120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241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Коэффициент отражения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trendline>
            <c:spPr>
              <a:ln w="25400" cap="rnd">
                <a:solidFill>
                  <a:schemeClr val="tx1"/>
                </a:solidFill>
                <a:headEnd type="none"/>
              </a:ln>
              <a:effectLst/>
            </c:spPr>
            <c:trendlineType val="exp"/>
            <c:forward val="2.0000000000000006E-4"/>
            <c:backward val="2.0000000000000006E-4"/>
            <c:dispRSqr val="0"/>
            <c:dispEq val="0"/>
          </c:trendline>
          <c:errBars>
            <c:errDir val="y"/>
            <c:errBarType val="both"/>
            <c:errValType val="percentage"/>
            <c:noEndCap val="1"/>
            <c:val val="10"/>
            <c:spPr>
              <a:noFill/>
              <a:ln w="22225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Лист1!$A$2:$A$4</c:f>
              <c:numCache>
                <c:formatCode>General</c:formatCode>
                <c:ptCount val="3"/>
                <c:pt idx="0">
                  <c:v>0.3</c:v>
                </c:pt>
                <c:pt idx="1">
                  <c:v>0.7</c:v>
                </c:pt>
                <c:pt idx="2">
                  <c:v>1.1000000000000001</c:v>
                </c:pt>
              </c:numCache>
            </c:numRef>
          </c:xVal>
          <c:yVal>
            <c:numRef>
              <c:f>Лист1!$B$2:$B$4</c:f>
              <c:numCache>
                <c:formatCode>General</c:formatCode>
                <c:ptCount val="3"/>
                <c:pt idx="0">
                  <c:v>57.7</c:v>
                </c:pt>
                <c:pt idx="1">
                  <c:v>29.8</c:v>
                </c:pt>
                <c:pt idx="2">
                  <c:v>20.8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D48-4FD2-9B84-1FA455621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2796560"/>
        <c:axId val="492800824"/>
      </c:scatterChart>
      <c:valAx>
        <c:axId val="492796560"/>
        <c:scaling>
          <c:orientation val="minMax"/>
          <c:max val="1.2"/>
          <c:min val="0.1"/>
        </c:scaling>
        <c:delete val="0"/>
        <c:axPos val="b"/>
        <c:majorGridlines>
          <c:spPr>
            <a:ln w="9525" cap="flat" cmpd="sng" algn="ctr">
              <a:solidFill>
                <a:schemeClr val="accent1">
                  <a:alpha val="2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P, </a:t>
                </a:r>
                <a:r>
                  <a:rPr lang="ru-RU" sz="11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800824"/>
        <c:crosses val="autoZero"/>
        <c:crossBetween val="midCat"/>
        <c:majorUnit val="0.1"/>
        <c:minorUnit val="5.000000000000001E-2"/>
      </c:valAx>
      <c:valAx>
        <c:axId val="492800824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alpha val="1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k, %</a:t>
                </a:r>
                <a:endParaRPr lang="ru-RU" sz="11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796560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1"/>
          <c:tx>
            <c:strRef>
              <c:f>'3'!$D$1</c:f>
              <c:strCache>
                <c:ptCount val="1"/>
                <c:pt idx="0">
                  <c:v>Vo, Å/с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'3'!$B$2:$B$26</c:f>
              <c:numCache>
                <c:formatCode>General</c:formatCode>
                <c:ptCount val="25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  <c:pt idx="6">
                  <c:v>2.4</c:v>
                </c:pt>
                <c:pt idx="7">
                  <c:v>2.8</c:v>
                </c:pt>
                <c:pt idx="8">
                  <c:v>3.2</c:v>
                </c:pt>
                <c:pt idx="9">
                  <c:v>3.6</c:v>
                </c:pt>
                <c:pt idx="10">
                  <c:v>4</c:v>
                </c:pt>
                <c:pt idx="11">
                  <c:v>4.4000000000000004</c:v>
                </c:pt>
                <c:pt idx="12">
                  <c:v>4.8</c:v>
                </c:pt>
                <c:pt idx="13">
                  <c:v>4.4000000000000004</c:v>
                </c:pt>
                <c:pt idx="14">
                  <c:v>4</c:v>
                </c:pt>
                <c:pt idx="15">
                  <c:v>3.6</c:v>
                </c:pt>
                <c:pt idx="16">
                  <c:v>3.2</c:v>
                </c:pt>
                <c:pt idx="17">
                  <c:v>2.8</c:v>
                </c:pt>
                <c:pt idx="18">
                  <c:v>2.4</c:v>
                </c:pt>
                <c:pt idx="19">
                  <c:v>2</c:v>
                </c:pt>
                <c:pt idx="20">
                  <c:v>1.6</c:v>
                </c:pt>
                <c:pt idx="21">
                  <c:v>1.2</c:v>
                </c:pt>
                <c:pt idx="22">
                  <c:v>0.8</c:v>
                </c:pt>
                <c:pt idx="23">
                  <c:v>0.4</c:v>
                </c:pt>
                <c:pt idx="24">
                  <c:v>0</c:v>
                </c:pt>
              </c:numCache>
            </c:numRef>
          </c:xVal>
          <c:yVal>
            <c:numRef>
              <c:f>'3'!$D$2:$D$26</c:f>
              <c:numCache>
                <c:formatCode>General</c:formatCode>
                <c:ptCount val="25"/>
                <c:pt idx="0">
                  <c:v>0.7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0.4</c:v>
                </c:pt>
                <c:pt idx="9">
                  <c:v>0.7</c:v>
                </c:pt>
                <c:pt idx="10">
                  <c:v>0.3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0.6</c:v>
                </c:pt>
                <c:pt idx="23">
                  <c:v>0.7</c:v>
                </c:pt>
                <c:pt idx="24">
                  <c:v>0.7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926-4E8A-A866-CC69549E7E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4868752"/>
        <c:axId val="108431572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'3'!$C$1</c15:sqref>
                        </c15:formulaRef>
                      </c:ext>
                    </c:extLst>
                    <c:strCache>
                      <c:ptCount val="1"/>
                      <c:pt idx="0">
                        <c:v>U, В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'3'!$B$2:$B$26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</c:v>
                      </c:pt>
                      <c:pt idx="1">
                        <c:v>0.4</c:v>
                      </c:pt>
                      <c:pt idx="2">
                        <c:v>0.8</c:v>
                      </c:pt>
                      <c:pt idx="3">
                        <c:v>1.2</c:v>
                      </c:pt>
                      <c:pt idx="4">
                        <c:v>1.6</c:v>
                      </c:pt>
                      <c:pt idx="5">
                        <c:v>2</c:v>
                      </c:pt>
                      <c:pt idx="6">
                        <c:v>2.4</c:v>
                      </c:pt>
                      <c:pt idx="7">
                        <c:v>2.8</c:v>
                      </c:pt>
                      <c:pt idx="8">
                        <c:v>3.2</c:v>
                      </c:pt>
                      <c:pt idx="9">
                        <c:v>3.6</c:v>
                      </c:pt>
                      <c:pt idx="10">
                        <c:v>4</c:v>
                      </c:pt>
                      <c:pt idx="11">
                        <c:v>4.4000000000000004</c:v>
                      </c:pt>
                      <c:pt idx="12">
                        <c:v>4.8</c:v>
                      </c:pt>
                      <c:pt idx="13">
                        <c:v>4.4000000000000004</c:v>
                      </c:pt>
                      <c:pt idx="14">
                        <c:v>4</c:v>
                      </c:pt>
                      <c:pt idx="15">
                        <c:v>3.6</c:v>
                      </c:pt>
                      <c:pt idx="16">
                        <c:v>3.2</c:v>
                      </c:pt>
                      <c:pt idx="17">
                        <c:v>2.8</c:v>
                      </c:pt>
                      <c:pt idx="18">
                        <c:v>2.4</c:v>
                      </c:pt>
                      <c:pt idx="19">
                        <c:v>2</c:v>
                      </c:pt>
                      <c:pt idx="20">
                        <c:v>1.6</c:v>
                      </c:pt>
                      <c:pt idx="21">
                        <c:v>1.2</c:v>
                      </c:pt>
                      <c:pt idx="22">
                        <c:v>0.8</c:v>
                      </c:pt>
                      <c:pt idx="23">
                        <c:v>0.4</c:v>
                      </c:pt>
                      <c:pt idx="24">
                        <c:v>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'3'!$C$2:$C$26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292</c:v>
                      </c:pt>
                      <c:pt idx="1">
                        <c:v>301</c:v>
                      </c:pt>
                      <c:pt idx="2">
                        <c:v>305</c:v>
                      </c:pt>
                      <c:pt idx="3">
                        <c:v>309</c:v>
                      </c:pt>
                      <c:pt idx="4">
                        <c:v>314</c:v>
                      </c:pt>
                      <c:pt idx="5">
                        <c:v>318</c:v>
                      </c:pt>
                      <c:pt idx="6">
                        <c:v>323</c:v>
                      </c:pt>
                      <c:pt idx="7">
                        <c:v>329</c:v>
                      </c:pt>
                      <c:pt idx="8">
                        <c:v>336</c:v>
                      </c:pt>
                      <c:pt idx="9">
                        <c:v>352</c:v>
                      </c:pt>
                      <c:pt idx="10">
                        <c:v>386</c:v>
                      </c:pt>
                      <c:pt idx="11">
                        <c:v>381</c:v>
                      </c:pt>
                      <c:pt idx="12">
                        <c:v>378</c:v>
                      </c:pt>
                      <c:pt idx="13">
                        <c:v>377</c:v>
                      </c:pt>
                      <c:pt idx="14">
                        <c:v>376</c:v>
                      </c:pt>
                      <c:pt idx="15">
                        <c:v>376</c:v>
                      </c:pt>
                      <c:pt idx="16">
                        <c:v>375</c:v>
                      </c:pt>
                      <c:pt idx="17">
                        <c:v>375</c:v>
                      </c:pt>
                      <c:pt idx="18">
                        <c:v>375</c:v>
                      </c:pt>
                      <c:pt idx="19">
                        <c:v>376</c:v>
                      </c:pt>
                      <c:pt idx="20">
                        <c:v>378</c:v>
                      </c:pt>
                      <c:pt idx="21">
                        <c:v>380</c:v>
                      </c:pt>
                      <c:pt idx="22">
                        <c:v>305</c:v>
                      </c:pt>
                      <c:pt idx="23">
                        <c:v>300</c:v>
                      </c:pt>
                      <c:pt idx="24">
                        <c:v>294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3926-4E8A-A866-CC69549E7EB6}"/>
                  </c:ext>
                </c:extLst>
              </c15:ser>
            </c15:filteredScatterSeries>
          </c:ext>
        </c:extLst>
      </c:scatterChart>
      <c:valAx>
        <c:axId val="904868752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Ar+O</a:t>
                </a:r>
                <a:r>
                  <a:rPr lang="en-US" sz="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1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1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sccm</a:t>
                </a:r>
                <a:endParaRPr lang="ru-RU" sz="11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2638372606874231"/>
              <c:y val="0.875131043465836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4315728"/>
        <c:crosses val="autoZero"/>
        <c:crossBetween val="midCat"/>
      </c:valAx>
      <c:valAx>
        <c:axId val="1084315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0" i="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Vo, Å/</a:t>
                </a:r>
                <a:r>
                  <a:rPr lang="ru-RU" sz="1100" b="0" i="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endParaRPr lang="ru-RU" sz="11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768033946251768E-2"/>
              <c:y val="0.266333978646280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4868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Коэффициент отражения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trendline>
            <c:spPr>
              <a:ln w="25400" cap="rnd">
                <a:solidFill>
                  <a:schemeClr val="accent2"/>
                </a:solidFill>
              </a:ln>
              <a:effectLst/>
            </c:spPr>
            <c:trendlineType val="power"/>
            <c:forward val="1.0000000000000002E-2"/>
            <c:backward val="1.0000000000000002E-2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0"/>
            <c:spPr>
              <a:noFill/>
              <a:ln w="9525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percentage"/>
            <c:noEndCap val="0"/>
            <c:val val="0"/>
            <c:spPr>
              <a:noFill/>
              <a:ln w="9525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Лист1!$A$8:$A$10</c:f>
              <c:numCache>
                <c:formatCode>General</c:formatCode>
                <c:ptCount val="3"/>
                <c:pt idx="0">
                  <c:v>0.4</c:v>
                </c:pt>
                <c:pt idx="1">
                  <c:v>1.2</c:v>
                </c:pt>
                <c:pt idx="2">
                  <c:v>2</c:v>
                </c:pt>
              </c:numCache>
            </c:numRef>
          </c:xVal>
          <c:yVal>
            <c:numRef>
              <c:f>Лист1!$B$8:$B$10</c:f>
              <c:numCache>
                <c:formatCode>General</c:formatCode>
                <c:ptCount val="3"/>
                <c:pt idx="0">
                  <c:v>24.5</c:v>
                </c:pt>
                <c:pt idx="1">
                  <c:v>15</c:v>
                </c:pt>
                <c:pt idx="2">
                  <c:v>14.7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996-41B7-BA64-246A0C8A2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2796560"/>
        <c:axId val="492800824"/>
      </c:scatterChart>
      <c:valAx>
        <c:axId val="492796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alpha val="2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Ar+O</a:t>
                </a:r>
                <a:r>
                  <a:rPr lang="en-US" sz="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1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1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sccm</a:t>
                </a:r>
                <a:endParaRPr lang="ru-RU" sz="11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alpha val="2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800824"/>
        <c:crosses val="autoZero"/>
        <c:crossBetween val="midCat"/>
      </c:valAx>
      <c:valAx>
        <c:axId val="492800824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k, %</a:t>
                </a:r>
                <a:endParaRPr lang="ru-RU" sz="11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alpha val="2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796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0.26206</cdr:x>
      <cdr:y>0.28432</cdr:y>
    </cdr:from>
    <cdr:to>
      <cdr:x>0.30699</cdr:x>
      <cdr:y>0.31813</cdr:y>
    </cdr:to>
    <cdr:cxnSp macro="">
      <cdr:nvCxnSpPr>
        <cdr:cNvPr id="2" name="Прямая со стрелкой 1">
          <a:extLst xmlns:a="http://schemas.openxmlformats.org/drawingml/2006/main">
            <a:ext uri="{FF2B5EF4-FFF2-40B4-BE49-F238E27FC236}">
              <a16:creationId xmlns:a16="http://schemas.microsoft.com/office/drawing/2014/main" id="{174EA25C-1493-42F6-ADC8-AA139B4B454A}"/>
            </a:ext>
          </a:extLst>
        </cdr:cNvPr>
        <cdr:cNvCxnSpPr/>
      </cdr:nvCxnSpPr>
      <cdr:spPr>
        <a:xfrm xmlns:a="http://schemas.openxmlformats.org/drawingml/2006/main">
          <a:off x="1272074" y="647111"/>
          <a:ext cx="218113" cy="76957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0.4055</cdr:x>
      <cdr:y>0.38692</cdr:y>
    </cdr:from>
    <cdr:to>
      <cdr:x>0.42584</cdr:x>
      <cdr:y>0.47905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:a16="http://schemas.microsoft.com/office/drawing/2014/main" id="{174EA25C-1493-42F6-ADC8-AA139B4B454A}"/>
            </a:ext>
          </a:extLst>
        </cdr:cNvPr>
        <cdr:cNvCxnSpPr/>
      </cdr:nvCxnSpPr>
      <cdr:spPr>
        <a:xfrm xmlns:a="http://schemas.openxmlformats.org/drawingml/2006/main">
          <a:off x="1968360" y="880635"/>
          <a:ext cx="98746" cy="20969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0.52474</cdr:x>
      <cdr:y>0.66664</cdr:y>
    </cdr:from>
    <cdr:to>
      <cdr:x>0.5835</cdr:x>
      <cdr:y>0.66664</cdr:y>
    </cdr:to>
    <cdr:cxnSp macro="">
      <cdr:nvCxnSpPr>
        <cdr:cNvPr id="9" name="Прямая со стрелкой 8">
          <a:extLst xmlns:a="http://schemas.openxmlformats.org/drawingml/2006/main">
            <a:ext uri="{FF2B5EF4-FFF2-40B4-BE49-F238E27FC236}">
              <a16:creationId xmlns:a16="http://schemas.microsoft.com/office/drawing/2014/main" id="{174EA25C-1493-42F6-ADC8-AA139B4B454A}"/>
            </a:ext>
          </a:extLst>
        </cdr:cNvPr>
        <cdr:cNvCxnSpPr/>
      </cdr:nvCxnSpPr>
      <cdr:spPr>
        <a:xfrm xmlns:a="http://schemas.openxmlformats.org/drawingml/2006/main">
          <a:off x="2547200" y="1517298"/>
          <a:ext cx="285226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0.42113</cdr:x>
      <cdr:y>0.67806</cdr:y>
    </cdr:from>
    <cdr:to>
      <cdr:x>0.4729</cdr:x>
      <cdr:y>0.67806</cdr:y>
    </cdr:to>
    <cdr:cxnSp macro="">
      <cdr:nvCxnSpPr>
        <cdr:cNvPr id="13" name="Прямая со стрелкой 12">
          <a:extLst xmlns:a="http://schemas.openxmlformats.org/drawingml/2006/main">
            <a:ext uri="{FF2B5EF4-FFF2-40B4-BE49-F238E27FC236}">
              <a16:creationId xmlns:a16="http://schemas.microsoft.com/office/drawing/2014/main" id="{174EA25C-1493-42F6-ADC8-AA139B4B454A}"/>
            </a:ext>
          </a:extLst>
        </cdr:cNvPr>
        <cdr:cNvCxnSpPr/>
      </cdr:nvCxnSpPr>
      <cdr:spPr>
        <a:xfrm xmlns:a="http://schemas.openxmlformats.org/drawingml/2006/main" flipH="1">
          <a:off x="2044241" y="1543281"/>
          <a:ext cx="251289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0.33178</cdr:x>
      <cdr:y>0.66083</cdr:y>
    </cdr:from>
    <cdr:to>
      <cdr:x>0.37958</cdr:x>
      <cdr:y>0.66083</cdr:y>
    </cdr:to>
    <cdr:cxnSp macro="">
      <cdr:nvCxnSpPr>
        <cdr:cNvPr id="20" name="Прямая со стрелкой 19">
          <a:extLst xmlns:a="http://schemas.openxmlformats.org/drawingml/2006/main">
            <a:ext uri="{FF2B5EF4-FFF2-40B4-BE49-F238E27FC236}">
              <a16:creationId xmlns:a16="http://schemas.microsoft.com/office/drawing/2014/main" id="{174EA25C-1493-42F6-ADC8-AA139B4B454A}"/>
            </a:ext>
          </a:extLst>
        </cdr:cNvPr>
        <cdr:cNvCxnSpPr/>
      </cdr:nvCxnSpPr>
      <cdr:spPr>
        <a:xfrm xmlns:a="http://schemas.openxmlformats.org/drawingml/2006/main" flipH="1">
          <a:off x="1610537" y="1504078"/>
          <a:ext cx="231988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0.26604</cdr:x>
      <cdr:y>0.45624</cdr:y>
    </cdr:from>
    <cdr:to>
      <cdr:x>0.283</cdr:x>
      <cdr:y>0.56488</cdr:y>
    </cdr:to>
    <cdr:cxnSp macro="">
      <cdr:nvCxnSpPr>
        <cdr:cNvPr id="26" name="Прямая со стрелкой 25">
          <a:extLst xmlns:a="http://schemas.openxmlformats.org/drawingml/2006/main">
            <a:ext uri="{FF2B5EF4-FFF2-40B4-BE49-F238E27FC236}">
              <a16:creationId xmlns:a16="http://schemas.microsoft.com/office/drawing/2014/main" id="{174EA25C-1493-42F6-ADC8-AA139B4B454A}"/>
            </a:ext>
          </a:extLst>
        </cdr:cNvPr>
        <cdr:cNvCxnSpPr/>
      </cdr:nvCxnSpPr>
      <cdr:spPr>
        <a:xfrm xmlns:a="http://schemas.openxmlformats.org/drawingml/2006/main" flipH="1" flipV="1">
          <a:off x="1291418" y="1038425"/>
          <a:ext cx="82297" cy="247266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0.1226</cdr:x>
      <cdr:y>0.18718</cdr:y>
    </cdr:from>
    <cdr:to>
      <cdr:x>0.15827</cdr:x>
      <cdr:y>0.18718</cdr:y>
    </cdr:to>
    <cdr:cxnSp macro="">
      <cdr:nvCxnSpPr>
        <cdr:cNvPr id="31" name="Прямая со стрелкой 30">
          <a:extLst xmlns:a="http://schemas.openxmlformats.org/drawingml/2006/main">
            <a:ext uri="{FF2B5EF4-FFF2-40B4-BE49-F238E27FC236}">
              <a16:creationId xmlns:a16="http://schemas.microsoft.com/office/drawing/2014/main" id="{174EA25C-1493-42F6-ADC8-AA139B4B454A}"/>
            </a:ext>
          </a:extLst>
        </cdr:cNvPr>
        <cdr:cNvCxnSpPr/>
      </cdr:nvCxnSpPr>
      <cdr:spPr>
        <a:xfrm xmlns:a="http://schemas.openxmlformats.org/drawingml/2006/main">
          <a:off x="595132" y="426029"/>
          <a:ext cx="173127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0.15827</cdr:x>
      <cdr:y>0.14295</cdr:y>
    </cdr:from>
    <cdr:to>
      <cdr:x>0.19</cdr:x>
      <cdr:y>0.17612</cdr:y>
    </cdr:to>
    <cdr:cxnSp macro="">
      <cdr:nvCxnSpPr>
        <cdr:cNvPr id="36" name="Прямая со стрелкой 35">
          <a:extLst xmlns:a="http://schemas.openxmlformats.org/drawingml/2006/main">
            <a:ext uri="{FF2B5EF4-FFF2-40B4-BE49-F238E27FC236}">
              <a16:creationId xmlns:a16="http://schemas.microsoft.com/office/drawing/2014/main" id="{174EA25C-1493-42F6-ADC8-AA139B4B454A}"/>
            </a:ext>
          </a:extLst>
        </cdr:cNvPr>
        <cdr:cNvCxnSpPr/>
      </cdr:nvCxnSpPr>
      <cdr:spPr>
        <a:xfrm xmlns:a="http://schemas.openxmlformats.org/drawingml/2006/main" flipH="1" flipV="1">
          <a:off x="768259" y="325361"/>
          <a:ext cx="154044" cy="75502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3930B6F-3C75-2242-867F-5DD950FB03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4DF4D7D-90BE-5C43-B5B2-E3FB9978A8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F5ADB-B468-6A40-A023-099BFBE67612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62B96B-D7C6-C34C-B493-765BFDFC6B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81364B-7036-2B41-9B98-6B79E8F200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4C765-F04B-5541-A7E4-EE73ADD82F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956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7CED9-DEBC-1940-9AEE-DF18EEB42B69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8B18B-E07D-BE4E-ADB7-B15E98E61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58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3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1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4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3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2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0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9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9.sv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922F8A83-E842-0475-E790-8B032B481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FAD7B56-1E8C-2F4A-AC24-2312CDD0C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0344EA-ACBC-124C-B7D8-043D41CC0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108935E-A05C-3046-BAAC-1964DF45B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E7B18D4-10AD-F940-8700-BB4E6513FE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7290F6-68D5-894F-B7B1-FBD98FC63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270321-C8BC-EF7D-BE04-45A3826675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592043" y="513483"/>
            <a:ext cx="2875931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99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7DEAB78E-F3B4-9790-4D7F-69E73355E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0719" cy="68580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4" y="296862"/>
            <a:ext cx="8208963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 err="1"/>
              <a:t>Перебивочный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559964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0" userDrawn="1">
          <p15:clr>
            <a:srgbClr val="FBAE40"/>
          </p15:clr>
        </p15:guide>
        <p15:guide id="2" orient="horz" pos="187" userDrawn="1">
          <p15:clr>
            <a:srgbClr val="FBAE40"/>
          </p15:clr>
        </p15:guide>
        <p15:guide id="3" orient="horz" pos="4133" userDrawn="1">
          <p15:clr>
            <a:srgbClr val="FBAE40"/>
          </p15:clr>
        </p15:guide>
        <p15:guide id="4" pos="554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EF65E7FF-AD9E-BD82-3F7D-532686291A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4" y="296862"/>
            <a:ext cx="8208963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 err="1"/>
              <a:t>Перебивочный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38958323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0" userDrawn="1">
          <p15:clr>
            <a:srgbClr val="FBAE40"/>
          </p15:clr>
        </p15:guide>
        <p15:guide id="2" orient="horz" pos="187" userDrawn="1">
          <p15:clr>
            <a:srgbClr val="FBAE40"/>
          </p15:clr>
        </p15:guide>
        <p15:guide id="3" orient="horz" pos="4133" userDrawn="1">
          <p15:clr>
            <a:srgbClr val="FBAE40"/>
          </p15:clr>
        </p15:guide>
        <p15:guide id="4" pos="554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67D6967C-8165-A64C-8710-D36D9E5E8F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3769" y="5231333"/>
            <a:ext cx="3522619" cy="9068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4F67DFEC-0AC9-7F46-8D70-21B032990B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5647" y="3871513"/>
            <a:ext cx="3563529" cy="129265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2022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D4C74E-C014-80D1-4598-58B9768F55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40BB55-70A8-6BED-0E3B-5015D56C26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413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027D984E-2637-E441-AB77-7B30518FAE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963" y="1592263"/>
            <a:ext cx="5417643" cy="41217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C2B9C897-1A55-7943-AA2B-5D9A771730A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75612" y="1633408"/>
            <a:ext cx="3529013" cy="10364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719CBF2-28D9-0D46-F1D8-29F187B7AC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примечаний.</a:t>
            </a:r>
          </a:p>
        </p:txBody>
      </p:sp>
      <p:sp>
        <p:nvSpPr>
          <p:cNvPr id="119" name="Текст 8">
            <a:extLst>
              <a:ext uri="{FF2B5EF4-FFF2-40B4-BE49-F238E27FC236}">
                <a16:creationId xmlns:a16="http://schemas.microsoft.com/office/drawing/2014/main" id="{1CD5F6BC-A552-E98B-2815-3AB34D860FA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75612" y="3150411"/>
            <a:ext cx="3529013" cy="10364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0" name="Текст 8">
            <a:extLst>
              <a:ext uri="{FF2B5EF4-FFF2-40B4-BE49-F238E27FC236}">
                <a16:creationId xmlns:a16="http://schemas.microsoft.com/office/drawing/2014/main" id="{ED6A0D3D-01A9-BA1D-895E-DA965FE4DA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612" y="4661077"/>
            <a:ext cx="3529013" cy="10364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1" name="Рисунок 37">
            <a:extLst>
              <a:ext uri="{FF2B5EF4-FFF2-40B4-BE49-F238E27FC236}">
                <a16:creationId xmlns:a16="http://schemas.microsoft.com/office/drawing/2014/main" id="{0718E54B-A135-16ED-9D83-2A3C0DEB308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140575" y="159825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22" name="Рисунок 37">
            <a:extLst>
              <a:ext uri="{FF2B5EF4-FFF2-40B4-BE49-F238E27FC236}">
                <a16:creationId xmlns:a16="http://schemas.microsoft.com/office/drawing/2014/main" id="{EAA53AFD-AD16-4E64-BE1E-9C09CF72914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0575" y="310970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23" name="Рисунок 37">
            <a:extLst>
              <a:ext uri="{FF2B5EF4-FFF2-40B4-BE49-F238E27FC236}">
                <a16:creationId xmlns:a16="http://schemas.microsoft.com/office/drawing/2014/main" id="{8E94AC38-AF79-A9F2-AD29-D5E49EF940C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140575" y="462115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052C15B-FAA2-DDB3-C191-8A452CE74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286989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29C243CA-BB88-5541-AE6B-E740B77FE9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59039" y="2475380"/>
            <a:ext cx="8208962" cy="192517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:a16="http://schemas.microsoft.com/office/drawing/2014/main" id="{E0750EA5-C792-B04F-BD78-3A8C8CDF19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8622" y="4659852"/>
            <a:ext cx="8189379" cy="38998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id="{DB814D78-312E-9A40-B2A1-6D8CBC4704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2783" y="2124004"/>
            <a:ext cx="1251597" cy="17289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6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1042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947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10947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586EB3A-0F97-02AD-8EEE-8455088F0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FAFAE29-D73E-94C5-0566-2F68046C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436257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7484" y="2471"/>
            <a:ext cx="12192000" cy="461397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46EFA28-A4CA-68BC-7276-6507A1776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76082F43-7382-4D1E-E28C-9F4FA38A24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7266" y="1820382"/>
            <a:ext cx="5385654" cy="148542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33A5217E-84E4-6F97-04EA-C3D7774D81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2346" y="3585020"/>
            <a:ext cx="5385654" cy="3837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id="{F0A5F67E-2EAB-3D15-DB08-92D909CC3A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61168" y="1503504"/>
            <a:ext cx="710362" cy="139244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9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Рисунок 3">
            <a:extLst>
              <a:ext uri="{FF2B5EF4-FFF2-40B4-BE49-F238E27FC236}">
                <a16:creationId xmlns:a16="http://schemas.microsoft.com/office/drawing/2014/main" id="{D9FCAF65-26CC-6FA3-40A5-8180C35BA1A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87375" y="1609458"/>
            <a:ext cx="2372712" cy="2372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id="{08AA4DDF-F95D-BF3C-999C-F00CFE5B80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70959" y="5587945"/>
            <a:ext cx="2592388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C1A01AB7-F1C6-8F0B-9E27-C4C0EA3DA2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0480" y="4968486"/>
            <a:ext cx="1392153" cy="117270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8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id="{E7B0A131-2B78-D9BB-7315-F9D73E4B7A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09909" y="5606954"/>
            <a:ext cx="3521611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3EED5328-CA07-4939-D089-7B6DF91844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73974" y="4688473"/>
            <a:ext cx="1555190" cy="1472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8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02</a:t>
            </a:r>
            <a:endParaRPr lang="ru-RU" dirty="0"/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290E2C77-687F-E859-8DFF-EB54A148FB86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8525501-3808-11DA-CE98-21DF4A14C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14922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67325" y="0"/>
            <a:ext cx="692377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24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C43DAE7-EFB6-C158-BC01-4487DD1E03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360379"/>
            <a:ext cx="4464051" cy="23562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2D9A430C-6230-3BAB-40F4-5F32EF7345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30875" y="4462522"/>
            <a:ext cx="3520550" cy="403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10BFE06A-F5C7-DC54-BCC1-8D73567895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1879" y="4288234"/>
            <a:ext cx="932711" cy="7093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6000" b="1" kern="1200" dirty="0" smtClean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4D607537-097A-FBF4-AF6C-4AFDAB7DDA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30875" y="5553980"/>
            <a:ext cx="3520550" cy="403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D010F8C3-3A32-060B-FCC8-6364BDEF4D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918" y="5383630"/>
            <a:ext cx="932711" cy="7093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0</a:t>
            </a:r>
            <a:r>
              <a:rPr lang="ru-RU" dirty="0"/>
              <a:t>2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82A066A3-28F1-1A98-EE60-883FA91E20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3366983"/>
            <a:ext cx="4464050" cy="60176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2A6CDE6-32F8-0130-71BB-9DFE5B3CC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6" y="296863"/>
            <a:ext cx="4464050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3229714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728726-4BD0-7414-75D9-3104A1F778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FB5A9F3-1DF3-1F6F-3A2C-BD20C1F09B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AE492BF-5C8B-2B8B-EE80-94D0075435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CD6B644B-C430-A296-C017-FDDBBC9E4D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B5D7C7B-BEF0-47B2-8621-51158DB4F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759" y="291904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97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F81515-570A-C721-38B4-01A84B086A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C3913102-90E1-EEA7-A4AE-4470E9F25B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C011F261-9269-8C05-BEC2-58CCB219E5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1E83B56E-4EB9-B672-CA65-24FE157626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A5D1075-A154-2B88-A357-019087F39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759" y="291904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57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3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AE30FFB-031F-3833-AEF2-B641ED56D6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5D646791-049C-A1A9-2460-05E130DA1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BF51BEBB-6D76-8A18-91AE-66DA59B057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F1B85D8B-9A26-915C-57D1-8A07BFB61F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56AC4D6-5216-6FD7-B316-D6F0D16AB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759" y="291904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63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01B5B7FA-12C3-5D08-D3B6-CC20368AB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206B78-4806-1605-95F4-4B92EF638B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3" y="512363"/>
            <a:ext cx="1896121" cy="864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1895F75-3B6A-7994-0D20-2BA2EA7D51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82E2C2-4D0B-30D4-9FDA-83E3FDA89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6F736F-7A49-076B-2211-2D5C562A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A43B11A-F1D0-5552-3200-191C982CD3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27BE751-C500-D2E3-AC58-A7A45598B8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281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EAC059-0016-091E-F881-0F43CC01B5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08EDE3BC-2474-B460-7720-52AA6145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56EDECB0-CE4B-BA0C-D3DE-BB8BDCBD8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ADB288C9-0BEC-E21B-ABF4-E5B3DEC935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7E8FFF1-4FB4-5CE9-F99E-1D95DC117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759" y="291904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46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499E909-89FF-FD4D-8F16-63201361A0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AA5BA454-F3AB-8254-158E-28736550D6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22FEDC10-56E9-6823-B986-D8DDE4F931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7BC28121-37FD-CA50-1C99-68F0FA3A69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20E9CDF-8044-7311-222D-A1C4E6243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759" y="291904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19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C4D92F-B502-EA94-4A91-B2B1DF8504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FDA24960-98A9-8620-EEC9-D36B07A769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3C5A3500-9AB7-F31F-DB59-A287F10D1E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5951B5F8-C0DD-D262-3791-6E9CB93118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ACFE543-57BE-2C53-ABB0-E4274E195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759" y="291904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27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7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2B47C10-D510-DFC4-F9F4-8485D305B7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1C5B08A-C30D-F84E-4976-A2ADD72235C2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E25847F-7926-80A6-7450-4B6C1AA9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190633DF-B565-1FD9-33AF-DCDA837C2F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A25D6D9F-B1C3-1814-1BEA-2043B70724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5419056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930C256A-6E3F-2C1A-4A78-56A15378D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5665" y="2679540"/>
            <a:ext cx="5400675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25E95BD-0B80-07D4-1C1D-1E2007B54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759" y="291904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0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649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5828E19-F354-DF47-B066-E5BD57421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C016B-785E-E702-99AB-804EE8364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117341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 без логотип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5828E19-F354-DF47-B066-E5BD57421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12838A-772D-28AE-DDDD-F460B8604E60}"/>
              </a:ext>
            </a:extLst>
          </p:cNvPr>
          <p:cNvSpPr/>
          <p:nvPr userDrawn="1"/>
        </p:nvSpPr>
        <p:spPr>
          <a:xfrm>
            <a:off x="9393382" y="169011"/>
            <a:ext cx="2353859" cy="991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70A51D4-5369-235E-52D2-11B8DF3A4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74436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екоративная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B76A479-9EB9-9149-A87E-B65686259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3138" y="1828676"/>
            <a:ext cx="2808287" cy="17082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3E21428-F1A9-1C47-B189-1F00230510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315" y="1683042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F731511-FB7E-7045-BEF7-6ACE24889B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0478" y="3960306"/>
            <a:ext cx="2808287" cy="17372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7336803-30F9-AA4B-BD57-607EB2BB91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7315" y="3833311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DC13605-8615-5F47-9E23-21BCFF9270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63656" y="1828676"/>
            <a:ext cx="2808287" cy="17082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5E9F1A1-2C79-244D-9E78-D809AAE85C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7833" y="1683042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dirty="0"/>
              <a:t>0</a:t>
            </a:r>
            <a:r>
              <a:rPr lang="ru-RU" dirty="0"/>
              <a:t>3</a:t>
            </a:r>
            <a:endParaRPr lang="en-US" dirty="0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ABE548B-2496-6448-9C00-4F474C9603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0996" y="3960306"/>
            <a:ext cx="2808287" cy="17372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41E6EC78-49FD-EC4F-AE6F-797294FBBC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7833" y="3833311"/>
            <a:ext cx="956685" cy="73136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4143966-647E-F34B-B8D9-4F190B3C3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20D2226-2CFF-1BCC-717E-8293673B4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2062094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ация (проект решени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B967636-5D46-0445-9743-256D6F5265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9003" y="1174350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EBA3CA6-35EC-B545-99A7-771C951EE6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9003" y="2253706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79B8576-1F06-A045-9781-639D90CCF0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4" y="1124860"/>
            <a:ext cx="720725" cy="4321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4E53C26E-8254-D048-A74A-443BC79ADD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0173" y="2210529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A1989830-E99E-A247-981A-CF6237CECA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24409" y="1174350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AC315E49-3426-ED4D-B80E-7FA82D64C2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24409" y="2253706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12365AF3-4942-3742-894A-42033FBFDC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02780" y="1124860"/>
            <a:ext cx="720725" cy="4321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4FD06E6D-45BB-3A4B-B97B-2149B6AC5C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05579" y="2210529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07</a:t>
            </a:r>
            <a:endParaRPr lang="en-US" dirty="0"/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943DC364-6991-394B-AF4D-6BFFF40ED2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1B4B6E9-1595-216C-B830-64168D4DC2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09003" y="333536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03D281C-6DCA-90FC-0549-F6F68456228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173" y="329153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BDEE750-66C8-8392-E36C-07B512887FB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24409" y="333536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7BFC0CF-879F-350D-CCD6-D592F5A77C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5579" y="329153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08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85BCBC9-CB00-0574-A3E3-2C6409ACDC0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09003" y="4418925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B1A768-ACCE-1296-02E0-1F86368D71D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0173" y="4369587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F9B5AF5-2491-AB55-D788-65973A65062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24409" y="4418925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C71F567-FDD6-002B-A2B9-2E004E25CF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5579" y="4369587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09</a:t>
            </a:r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D407D13-4408-186A-C089-6338D1D923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09003" y="549460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330DCE3-022C-F7D0-831A-A2DEAD3126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90173" y="545077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05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BE1F052-B425-3481-7BB1-892ACB2EE98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24409" y="5494601"/>
            <a:ext cx="4679047" cy="633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E1F1A7D-A582-B16B-BCAB-172E7CBC9B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5579" y="5450771"/>
            <a:ext cx="718829" cy="4220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672BA47-08F6-4752-2743-573E46063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33237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ы на цифровые зна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0">
            <a:extLst>
              <a:ext uri="{FF2B5EF4-FFF2-40B4-BE49-F238E27FC236}">
                <a16:creationId xmlns:a16="http://schemas.microsoft.com/office/drawing/2014/main" id="{2FDD5A0D-09D0-774F-9685-8F312DE9C0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79540"/>
            <a:ext cx="3529013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4678DF5-CCB3-874E-86AC-E652288B92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1673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24EEF8D-280A-264E-9121-23277DB793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9827" y="1495397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01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69F4B89C-95D1-3344-B781-C46E8087EC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6140" y="4630508"/>
            <a:ext cx="2595160" cy="1282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6460295-8EBC-6040-8E93-E6154A6AE1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4652" y="3663868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36" name="Текст 13">
            <a:extLst>
              <a:ext uri="{FF2B5EF4-FFF2-40B4-BE49-F238E27FC236}">
                <a16:creationId xmlns:a16="http://schemas.microsoft.com/office/drawing/2014/main" id="{D8195300-6EEA-F24A-8000-9877D935DB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524" y="1770684"/>
            <a:ext cx="3541024" cy="686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F2BBCDA6-A9F0-884B-8224-E0B38229A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817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FD887098-60FA-BE4E-85A9-B3F75D2C0A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6971" y="1495397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951B77FF-4B12-3049-8743-97926F5627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3284" y="4630508"/>
            <a:ext cx="2595160" cy="1282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AA632B1D-5C32-CB40-9DB8-170F703906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1796" y="3663868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6E01F9A5-6845-8C47-805B-E9B9617D5A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047AA9D-1307-1AF3-A9A5-310BDC1B7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977643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ДСП/КТ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44DB20A7-36CB-40C1-CDD4-55FF888F1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AFF86ED-ACCF-1BD7-C54B-491C604CAF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7900" y="560564"/>
            <a:ext cx="3899288" cy="508953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ДСП / КТ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198A1A7-7C5B-E2A1-7CA8-B033E25EAB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97899" y="1088187"/>
            <a:ext cx="3899288" cy="225817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Экз.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0082EC-FCCC-3385-3004-5B0CD2C40D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63" y="502031"/>
            <a:ext cx="1896121" cy="864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2EAD080-F1ED-F41F-DA94-A04C359258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B18AAB-8642-F822-4257-D11F8CF48C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B8FA58-A8F3-60F3-D3EB-D2EA8480D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A409C9B-5A84-18DE-18BD-53E442D8A6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BABBDE1-15CE-411F-472A-3EC48AF8D1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660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orient="horz" pos="777" userDrawn="1">
          <p15:clr>
            <a:srgbClr val="FBAE40"/>
          </p15:clr>
        </p15:guide>
        <p15:guide id="16" orient="horz" pos="41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втоматические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0">
            <a:extLst>
              <a:ext uri="{FF2B5EF4-FFF2-40B4-BE49-F238E27FC236}">
                <a16:creationId xmlns:a16="http://schemas.microsoft.com/office/drawing/2014/main" id="{7C5FB82A-8323-464A-9753-EE54DF76F7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900" y="2692105"/>
            <a:ext cx="5391150" cy="3005433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6317B7CF-E802-F942-B3CF-4BCBC19C8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320" y="1778221"/>
            <a:ext cx="480253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DBC5C2C9-5956-7842-905E-11BB7A5DBC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477" y="2692105"/>
            <a:ext cx="5397147" cy="3005433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A33DA4D-5F07-5547-A2EC-742BDE325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A3CCA26-46AA-177A-1A95-FD899E670F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73912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37">
            <a:extLst>
              <a:ext uri="{FF2B5EF4-FFF2-40B4-BE49-F238E27FC236}">
                <a16:creationId xmlns:a16="http://schemas.microsoft.com/office/drawing/2014/main" id="{3AD56FE5-CF6D-EA4A-B34C-8D42F223869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7375" y="173547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2" name="Рисунок 37">
            <a:extLst>
              <a:ext uri="{FF2B5EF4-FFF2-40B4-BE49-F238E27FC236}">
                <a16:creationId xmlns:a16="http://schemas.microsoft.com/office/drawing/2014/main" id="{1ACE8982-5E36-AF47-9F45-29E44C95270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87375" y="36798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D37180F-67D1-FB42-BB79-26B9C65743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1830621"/>
            <a:ext cx="3527425" cy="1490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78DD0F7-E7F6-3647-998F-2C0D8AA643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3776549"/>
            <a:ext cx="3527425" cy="14904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0" name="Рисунок 37">
            <a:extLst>
              <a:ext uri="{FF2B5EF4-FFF2-40B4-BE49-F238E27FC236}">
                <a16:creationId xmlns:a16="http://schemas.microsoft.com/office/drawing/2014/main" id="{30DFC402-BC3F-304E-B881-DE7B050A858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12320" y="173547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1" name="Рисунок 37">
            <a:extLst>
              <a:ext uri="{FF2B5EF4-FFF2-40B4-BE49-F238E27FC236}">
                <a16:creationId xmlns:a16="http://schemas.microsoft.com/office/drawing/2014/main" id="{24B6F667-B54D-B344-8297-25B5324224F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12320" y="36798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6F96E179-1ACC-B142-B8E2-E6FEB5458E1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48944" y="1830621"/>
            <a:ext cx="3519055" cy="1490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7F42C98-ED67-8B4F-AC97-779A294421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48944" y="3776549"/>
            <a:ext cx="3519055" cy="14904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C0833A51-398A-2A46-9AE2-B2CEA50E9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4BE294E-1D6C-B162-81F0-C2153445A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59724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 симво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3">
            <a:extLst>
              <a:ext uri="{FF2B5EF4-FFF2-40B4-BE49-F238E27FC236}">
                <a16:creationId xmlns:a16="http://schemas.microsoft.com/office/drawing/2014/main" id="{7C3C1AAB-1403-6B46-85FD-B05EEBB725E4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87375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070A2CF3-8814-D549-8AD1-D3E9FE64650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308100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Рисунок 3">
            <a:extLst>
              <a:ext uri="{FF2B5EF4-FFF2-40B4-BE49-F238E27FC236}">
                <a16:creationId xmlns:a16="http://schemas.microsoft.com/office/drawing/2014/main" id="{62D9BC24-C3A8-8943-B49D-05C632C2066A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92372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840D1C0-9F64-7B4B-AC0F-F55F3C62113D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308099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50EC2D56-CD1C-604D-AC86-7B7FCC60AFD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87374" y="2258783"/>
            <a:ext cx="5400675" cy="14939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8" name="Текст 13">
            <a:extLst>
              <a:ext uri="{FF2B5EF4-FFF2-40B4-BE49-F238E27FC236}">
                <a16:creationId xmlns:a16="http://schemas.microsoft.com/office/drawing/2014/main" id="{ACCE3CEA-6D58-E641-9830-860F3A9312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058" y="1348002"/>
            <a:ext cx="5413992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DA8558D-A2DA-8049-AEBA-44CF8C79F49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03953" y="2258783"/>
            <a:ext cx="5400675" cy="14939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0" name="Рисунок 3">
            <a:extLst>
              <a:ext uri="{FF2B5EF4-FFF2-40B4-BE49-F238E27FC236}">
                <a16:creationId xmlns:a16="http://schemas.microsoft.com/office/drawing/2014/main" id="{101F3F63-0914-9E46-A4B3-69E00C34C607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4329919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E671F133-703A-E64D-884D-9F2EC55C553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050644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2" name="Рисунок 3">
            <a:extLst>
              <a:ext uri="{FF2B5EF4-FFF2-40B4-BE49-F238E27FC236}">
                <a16:creationId xmlns:a16="http://schemas.microsoft.com/office/drawing/2014/main" id="{CE5E5418-8746-9D47-A671-63F99ECC06F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4334916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D67A0FD6-6983-2E4A-B539-8C4AFC592DE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50643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4" name="Рисунок 3">
            <a:extLst>
              <a:ext uri="{FF2B5EF4-FFF2-40B4-BE49-F238E27FC236}">
                <a16:creationId xmlns:a16="http://schemas.microsoft.com/office/drawing/2014/main" id="{1BC6A58C-4C4E-0944-84A5-76CDF5286452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8077460" y="41938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AC06D70C-FAB9-D24A-B094-743BB496FA0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8798185" y="4202923"/>
            <a:ext cx="2808288" cy="633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6" name="Рисунок 3">
            <a:extLst>
              <a:ext uri="{FF2B5EF4-FFF2-40B4-BE49-F238E27FC236}">
                <a16:creationId xmlns:a16="http://schemas.microsoft.com/office/drawing/2014/main" id="{2F046685-C421-934C-8AAC-7F2604D97D97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082457" y="506110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906D477E-AD21-B841-9DCF-A13C1D66703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798184" y="5067542"/>
            <a:ext cx="2808287" cy="633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2C4E3DC2-CED7-E344-B2AC-0EC32BAA6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33A7E51-FE29-3837-E02D-A63E324EC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884650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EE7E2F3-C7D0-DF48-A00E-8B33ABE8E0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9370" y="2475441"/>
            <a:ext cx="467868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D61247B-D52C-2740-A2C5-A530D90BE8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2410389"/>
            <a:ext cx="721995" cy="433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BD02B7B-77D5-AD4A-BD92-5A97B68CC9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08100" y="3127022"/>
            <a:ext cx="4679950" cy="6258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4563121-9777-964E-8C93-E620D49D09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7412" y="3059494"/>
            <a:ext cx="710688" cy="4419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DF7DCF2-60BF-154D-8BFF-922AFFA024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14910" y="4207050"/>
            <a:ext cx="4679950" cy="626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5F9B87E-0C49-7148-B1E4-9DA4167E52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7412" y="4138995"/>
            <a:ext cx="717498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C407B9EA-BE4D-744F-B1D0-7826F89FCA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08100" y="4859625"/>
            <a:ext cx="4686760" cy="6220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34511A2-8A3D-C34D-BABB-BC316D6339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7411" y="4803050"/>
            <a:ext cx="710687" cy="4170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7928538-DB16-3E4F-9B9F-C4F309A17B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40575" y="2475440"/>
            <a:ext cx="4464050" cy="1277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CBDE216-F61B-4D4A-B5BF-A5E505D433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45388" y="4202620"/>
            <a:ext cx="4449200" cy="1279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Текст 13">
            <a:extLst>
              <a:ext uri="{FF2B5EF4-FFF2-40B4-BE49-F238E27FC236}">
                <a16:creationId xmlns:a16="http://schemas.microsoft.com/office/drawing/2014/main" id="{4D5A2C62-559D-A74C-A444-C6B8CC73E8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398" y="1563840"/>
            <a:ext cx="5395651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50D74FE3-44A9-EC4C-8C69-547050223B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DF32613-6D2E-54E7-16EF-9333D1283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061725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е блоки с симво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886A441-591F-9244-A489-295B1D7D51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F054FF2-AFA1-8047-87A0-35CE6528444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92541" y="2480049"/>
            <a:ext cx="3525268" cy="32230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3094DF6D-9C1B-1A40-8DCE-53E41DE85D36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4338551" y="182847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31C5814-6F67-0C44-876B-13D5F03D96F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063464" y="1832528"/>
            <a:ext cx="2797836" cy="1709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EDA5CD73-E66B-0F4B-9C8E-4C13F1F937A9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4338551" y="3764036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FC3865D-8AC5-1742-9B56-92FBE1CCB38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063464" y="3777214"/>
            <a:ext cx="2797836" cy="1925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9" name="Текст 13">
            <a:extLst>
              <a:ext uri="{FF2B5EF4-FFF2-40B4-BE49-F238E27FC236}">
                <a16:creationId xmlns:a16="http://schemas.microsoft.com/office/drawing/2014/main" id="{FFF0FE7D-141F-0F4B-A775-E3747FEB41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118" y="1561632"/>
            <a:ext cx="3525269" cy="6743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0" name="Рисунок 3">
            <a:extLst>
              <a:ext uri="{FF2B5EF4-FFF2-40B4-BE49-F238E27FC236}">
                <a16:creationId xmlns:a16="http://schemas.microsoft.com/office/drawing/2014/main" id="{1AF385B8-6C17-D84D-AFAD-A1F8A8C5D8DF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8075601" y="182847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1D2E84C-9516-C247-8022-F741A47642C1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800514" y="1832528"/>
            <a:ext cx="2797836" cy="1709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2" name="Рисунок 3">
            <a:extLst>
              <a:ext uri="{FF2B5EF4-FFF2-40B4-BE49-F238E27FC236}">
                <a16:creationId xmlns:a16="http://schemas.microsoft.com/office/drawing/2014/main" id="{DBC0B1E4-99F3-8949-BCA2-7A574BFFB005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75601" y="3764036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2961AA0B-05BE-8347-A890-35CC9FCE992B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800514" y="3777214"/>
            <a:ext cx="2797836" cy="1925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42207D1-C7AE-F1C8-8705-A5D401EE2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3104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446420-C087-604A-8BC8-25F0CF43B03F}"/>
              </a:ext>
            </a:extLst>
          </p:cNvPr>
          <p:cNvSpPr/>
          <p:nvPr userDrawn="1"/>
        </p:nvSpPr>
        <p:spPr>
          <a:xfrm>
            <a:off x="591452" y="1592262"/>
            <a:ext cx="5396598" cy="388937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53">
              <a:solidFill>
                <a:srgbClr val="333333"/>
              </a:solidFill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7B1945D-1A5E-D140-8AC1-0541B6DB4A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0575" y="3132531"/>
            <a:ext cx="4464050" cy="23491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417197E-1E3A-D54C-B6EB-AB906E8FD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3583" y="1732702"/>
            <a:ext cx="1702755" cy="9406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1500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ED02FBB-1FAB-544E-8FF5-FA678B8FFA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9038" y="2032464"/>
            <a:ext cx="2592387" cy="25839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i="1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Цитата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77834AB-2614-F340-A1FC-72CFED222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59038" y="4878899"/>
            <a:ext cx="2592387" cy="401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i="1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41ACC62-6091-054C-BA7D-68C546FE4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76D521-B121-8D44-89CF-BAE8A6410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902" y="2024063"/>
            <a:ext cx="779144" cy="64928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71FF41B-F23B-F0B1-186B-0B127938A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49473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45DCA-5F07-9B4F-998F-287538094C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11017250" cy="4110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8A2D75B-EE45-3047-8899-7B2CE09FBA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5764000"/>
            <a:ext cx="5400675" cy="2838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0878598-4F2D-7F44-B67A-32429BD6B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B2B7431-95AF-5B49-909D-36CEA6405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8085777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EF6CF0-12A6-E243-B668-F83E7E36E0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C9669D34-2DA2-C044-A937-297F1744E6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5400674" cy="4110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6DAE581E-F8E2-1F40-8180-617A8CFBD8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5764351"/>
            <a:ext cx="5400675" cy="2838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CB70A475-167C-9F4F-88DF-FA62EFBE9B1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0936" y="1371600"/>
            <a:ext cx="5400674" cy="41100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42624E9C-4071-7E40-A25B-05778624C5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0935" y="5764351"/>
            <a:ext cx="5400675" cy="2838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 dirty="0"/>
              <a:t>2</a:t>
            </a:r>
            <a:r>
              <a:rPr lang="ru-RU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9AB3D7F-F70E-F016-E598-43E60DF87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670510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с текстом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ADA75E83-254F-3849-BD78-035E1CA1D1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933" y="1401482"/>
            <a:ext cx="5400674" cy="451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D5286B-E0AF-5B4A-81CF-C28C8153A5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05089AB-E279-8240-94F5-CA3A774C20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0936" y="1371600"/>
            <a:ext cx="5400674" cy="3894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6FC49C17-14DF-BC4E-A139-40A9F5FED1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0935" y="5548038"/>
            <a:ext cx="5400675" cy="365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 dirty="0"/>
              <a:t>1</a:t>
            </a:r>
            <a:r>
              <a:rPr lang="ru-RU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7A76E15-6CBA-FC25-7458-E7D6437D3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78153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с текст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>
            <a:extLst>
              <a:ext uri="{FF2B5EF4-FFF2-40B4-BE49-F238E27FC236}">
                <a16:creationId xmlns:a16="http://schemas.microsoft.com/office/drawing/2014/main" id="{DEF9AF94-AF2C-5545-9124-03F37A8881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2880" y="4850463"/>
            <a:ext cx="3528419" cy="10629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C4157D73-0DF7-9A47-B5FF-594131097E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81121" y="1398692"/>
            <a:ext cx="3523504" cy="45147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AB88ECA1-56CB-E24C-97F9-EED587F738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4856743"/>
            <a:ext cx="3529013" cy="1056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33AFE0B-2B6E-0249-82CA-99A42098B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37351567-5A75-AB41-A4F2-20722C0ED2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7273924" cy="2813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81EF912D-33AA-A94A-86AC-1B1DFC6871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4467370"/>
            <a:ext cx="7273925" cy="3665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F57E3EB-400B-CAF3-3B7B-51207AFC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698910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ДСП/КТ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>
            <a:extLst>
              <a:ext uri="{FF2B5EF4-FFF2-40B4-BE49-F238E27FC236}">
                <a16:creationId xmlns:a16="http://schemas.microsoft.com/office/drawing/2014/main" id="{9E9AB559-F3C8-0CAA-6627-E57E96CF0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78AE7E1-2E7A-B8FE-9D28-9F06CA63BE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502" y="560564"/>
            <a:ext cx="3899288" cy="508953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32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ДСП / КТ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F341029-18C4-6119-E34F-31D39FD1FB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2501" y="1088187"/>
            <a:ext cx="3899288" cy="225817"/>
          </a:xfrm>
          <a:prstGeom prst="rect">
            <a:avLst/>
          </a:prstGeom>
        </p:spPr>
        <p:txBody>
          <a:bodyPr lIns="36000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Экз.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2D0DF8-42A7-BA34-0118-9ABB4770ED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3" y="512363"/>
            <a:ext cx="1896121" cy="864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1092BDB-945D-8FC6-6C43-16BB1C8879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4FE9B6-C860-3F71-2F92-4E17BC966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1CBA661-1F7F-BA43-CFF2-0983922317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CAF505C-3183-9D04-4B77-A36C15D467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3E85B5F-A643-D18E-6998-E15C7F1D06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738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414" userDrawn="1">
          <p15:clr>
            <a:srgbClr val="FBAE40"/>
          </p15:clr>
        </p15:guide>
        <p15:guide id="15" orient="horz" pos="77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с текстом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8">
            <a:extLst>
              <a:ext uri="{FF2B5EF4-FFF2-40B4-BE49-F238E27FC236}">
                <a16:creationId xmlns:a16="http://schemas.microsoft.com/office/drawing/2014/main" id="{E6C5B4B7-2176-B642-9AE1-8E9B7A1C61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375" y="3391260"/>
            <a:ext cx="3529013" cy="279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84CC0ACD-0019-714F-B129-00DA210EC1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1457" y="3772436"/>
            <a:ext cx="3522145" cy="23569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C71679BA-C274-474C-BCE9-F731232A11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3875" y="1393993"/>
            <a:ext cx="3527425" cy="21429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E1D2EC79-6CB8-C543-AF99-E761E59AA5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8399" y="3776517"/>
            <a:ext cx="3526226" cy="23528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81B3C69-B5A0-E44C-A513-F55A9634AF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0FE66DA0-C756-394F-B4BA-229BD35D77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376" y="1371600"/>
            <a:ext cx="3529012" cy="1733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DA60748A-5C46-C14D-A871-8871C906CFB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78399" y="1371600"/>
            <a:ext cx="3529012" cy="1733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9542F78C-86CC-8146-83BF-D271C3E462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83550" y="3391260"/>
            <a:ext cx="3529013" cy="279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/>
              <a:t>3</a:t>
            </a:r>
            <a:r>
              <a:rPr lang="ru-RU"/>
              <a:t> </a:t>
            </a:r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0A277BA2-108C-74E5-5942-1FCB41C043B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3875" y="5772064"/>
            <a:ext cx="3529013" cy="357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</a:t>
            </a:r>
            <a:r>
              <a:rPr lang="en-US" dirty="0"/>
              <a:t>2</a:t>
            </a:r>
            <a:r>
              <a:rPr lang="ru-RU" dirty="0"/>
              <a:t> </a:t>
            </a:r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id="{1F9B5977-E614-895A-0E69-F69229C17A3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333876" y="3752850"/>
            <a:ext cx="3529012" cy="17351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781EA82-E0A0-B533-23CB-F1E86B2BD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801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с текстом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Текст 3">
            <a:extLst>
              <a:ext uri="{FF2B5EF4-FFF2-40B4-BE49-F238E27FC236}">
                <a16:creationId xmlns:a16="http://schemas.microsoft.com/office/drawing/2014/main" id="{C1A17514-0D18-5548-8C07-628BBF23DE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3952" y="1394405"/>
            <a:ext cx="5400673" cy="17107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33F79F1-BC7F-CD43-9EC1-A49AC3AF5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7026" y="3523293"/>
            <a:ext cx="933527" cy="6613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40" name="Рисунок 2">
            <a:extLst>
              <a:ext uri="{FF2B5EF4-FFF2-40B4-BE49-F238E27FC236}">
                <a16:creationId xmlns:a16="http://schemas.microsoft.com/office/drawing/2014/main" id="{87007C1F-7EE3-A54F-9479-E2069F7FC6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95662" y="3536950"/>
            <a:ext cx="2592387" cy="2160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94D387EE-D6D0-D54C-A856-00C10DE09C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375" y="1394405"/>
            <a:ext cx="5400675" cy="17107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7E18B308-E12E-BE47-8CE3-98599071D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4419600"/>
            <a:ext cx="2592388" cy="127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516CC6A-4843-A64B-A5A9-A2DC21CF1D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FCD972C2-1DE2-358A-B5D7-3768F773AD1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013544" y="3536950"/>
            <a:ext cx="2592387" cy="2160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7A20B9E6-885F-D8C7-F8E1-16669CF836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5257" y="4419600"/>
            <a:ext cx="2592388" cy="127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D0838AE-14ED-4029-2BA5-DE3803366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1003" y="3523293"/>
            <a:ext cx="933527" cy="6613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</a:t>
            </a:r>
            <a:r>
              <a:rPr lang="en-US" dirty="0"/>
              <a:t>2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1F6276A-C0FD-3F1D-41A7-699E644FBD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65837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45DCA-5F07-9B4F-998F-287538094C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5613" y="1371601"/>
            <a:ext cx="3529012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5" y="1371601"/>
            <a:ext cx="7274519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CD7E764-0771-5E4C-B420-39CB147C84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5616849-10FC-BE00-C9C4-2493FE69F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0869210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4" y="1371600"/>
            <a:ext cx="3529012" cy="1517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F10FC6B0-D66A-AA4E-8511-7D319BE4BC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7374" y="3105150"/>
            <a:ext cx="3529013" cy="280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E6C10113-362B-BB46-8BCF-6D46AF476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32288" y="1376362"/>
            <a:ext cx="7272338" cy="280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487E73DC-4898-2545-8854-F6758CCCBA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32289" y="4406092"/>
            <a:ext cx="7272338" cy="15073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E29341E-CF51-3942-A4DF-F7308E85C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D140E88-C3C9-FCFE-47FA-6EEB08243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160783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5" y="1371600"/>
            <a:ext cx="3529013" cy="2165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F10FC6B0-D66A-AA4E-8511-7D319BE4BC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7375" y="3752851"/>
            <a:ext cx="3529013" cy="2160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47B14226-8190-9142-B940-25FA9CBFE7B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75613" y="1371600"/>
            <a:ext cx="3529012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4763725-7A4A-CA4C-B1B8-8FFF6C1BF8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19E97FC0-8C12-0B96-C461-5B347ED56B2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36063" y="1371600"/>
            <a:ext cx="3529012" cy="4541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A4EB33C-F04C-0106-4E66-88381CF9A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56996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374" y="1369245"/>
            <a:ext cx="5400675" cy="4105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E6C10113-362B-BB46-8BCF-6D46AF476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03953" y="1369246"/>
            <a:ext cx="2592385" cy="19467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F3F13AD-91C5-A444-B6D5-A5F8107A13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954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32645118-C6AA-0886-8022-EB65E6B4666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012467" y="1369246"/>
            <a:ext cx="2592385" cy="19467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EC0FFF3-E68D-744A-03C9-4805F649D0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03953" y="3536950"/>
            <a:ext cx="2592385" cy="19375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0E0BD201-898D-9FFC-30D5-C08FD60DAAC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012467" y="3536950"/>
            <a:ext cx="2592385" cy="19375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8BB40D4-17E0-2691-F002-0FABFBBF0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79050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аблица 3">
            <a:extLst>
              <a:ext uri="{FF2B5EF4-FFF2-40B4-BE49-F238E27FC236}">
                <a16:creationId xmlns:a16="http://schemas.microsoft.com/office/drawing/2014/main" id="{EE612392-D34D-834B-82D5-1B7E9E5BC551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587375" y="2024063"/>
            <a:ext cx="11017250" cy="410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481F36FA-98B9-6B4F-A879-3E1A1F666A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1397189"/>
            <a:ext cx="5400675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509A33-6927-FA4F-A6D0-C6253DF90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BDCF03B-DB5A-A7C0-EDB0-733BE2075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55898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8">
            <a:extLst>
              <a:ext uri="{FF2B5EF4-FFF2-40B4-BE49-F238E27FC236}">
                <a16:creationId xmlns:a16="http://schemas.microsoft.com/office/drawing/2014/main" id="{917854BC-0AE4-DD48-B7EB-BA0EF752D7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1392572"/>
            <a:ext cx="3529013" cy="473676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D2BAC0-7C58-F74A-9ED3-6B4794EBC9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9" name="Таблица 3">
            <a:extLst>
              <a:ext uri="{FF2B5EF4-FFF2-40B4-BE49-F238E27FC236}">
                <a16:creationId xmlns:a16="http://schemas.microsoft.com/office/drawing/2014/main" id="{453479B9-1B06-1B99-EAC3-7C552D7208EC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4330936" y="2024063"/>
            <a:ext cx="7273689" cy="410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598E3F5B-0AA6-B7C9-5943-38A611F39C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0936" y="1393371"/>
            <a:ext cx="7273689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A32903D-3B4F-C4F3-E8A5-07BEC5AF6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986211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аблицы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8">
            <a:extLst>
              <a:ext uri="{FF2B5EF4-FFF2-40B4-BE49-F238E27FC236}">
                <a16:creationId xmlns:a16="http://schemas.microsoft.com/office/drawing/2014/main" id="{D01ACE80-D8D1-1C4C-A172-51A8A38FD9A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11493" y="4198630"/>
            <a:ext cx="5393134" cy="19307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54BCE03-A6EF-8D49-A3CE-F7E410D15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5" name="Таблица 3">
            <a:extLst>
              <a:ext uri="{FF2B5EF4-FFF2-40B4-BE49-F238E27FC236}">
                <a16:creationId xmlns:a16="http://schemas.microsoft.com/office/drawing/2014/main" id="{6146CD43-73DF-1C82-1311-87092A3381F2}"/>
              </a:ext>
            </a:extLst>
          </p:cNvPr>
          <p:cNvSpPr>
            <a:spLocks noGrp="1"/>
          </p:cNvSpPr>
          <p:nvPr>
            <p:ph type="tbl" sz="quarter" idx="39" hasCustomPrompt="1"/>
          </p:nvPr>
        </p:nvSpPr>
        <p:spPr>
          <a:xfrm>
            <a:off x="6207670" y="2024063"/>
            <a:ext cx="5396956" cy="1944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80B62419-C999-611E-6751-5898680D340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07670" y="1393371"/>
            <a:ext cx="5396956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E72B45DE-F7D7-037E-8C44-2A6072D1471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5925" y="4198630"/>
            <a:ext cx="5393134" cy="19307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аблица 3">
            <a:extLst>
              <a:ext uri="{FF2B5EF4-FFF2-40B4-BE49-F238E27FC236}">
                <a16:creationId xmlns:a16="http://schemas.microsoft.com/office/drawing/2014/main" id="{F4B09EBD-E731-B9CC-E6F2-494BE6B6BA30}"/>
              </a:ext>
            </a:extLst>
          </p:cNvPr>
          <p:cNvSpPr>
            <a:spLocks noGrp="1"/>
          </p:cNvSpPr>
          <p:nvPr>
            <p:ph type="tbl" sz="quarter" idx="42" hasCustomPrompt="1"/>
          </p:nvPr>
        </p:nvSpPr>
        <p:spPr>
          <a:xfrm>
            <a:off x="592102" y="2024063"/>
            <a:ext cx="5396956" cy="1944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id="{117290D4-820C-88F5-8D8E-36140563936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2102" y="1393371"/>
            <a:ext cx="5396956" cy="3448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DBADCCD-F711-1DD5-0F0E-F2E60AFAB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55597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AA00F18-ADFA-8043-ADEA-3AA9955427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3" name="Таблица 3">
            <a:extLst>
              <a:ext uri="{FF2B5EF4-FFF2-40B4-BE49-F238E27FC236}">
                <a16:creationId xmlns:a16="http://schemas.microsoft.com/office/drawing/2014/main" id="{B8C25934-A0CD-CF64-9C81-D49E3E7D002D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587375" y="2241550"/>
            <a:ext cx="11017250" cy="38877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1A36FC77-9C77-D66D-E345-F69F968DA5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2958304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9839E6F1-60DC-8BF8-0C34-9CFECD02DDAA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4845836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78F890FB-AA19-7C9F-FB46-43B5C0915C59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710121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005484E4-6468-E22B-D622-4092114DC32A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8582155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BE356483-66DA-2D09-E20E-0199D8F6A6B9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10461938" y="1384200"/>
            <a:ext cx="648000" cy="64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931DD1F-3613-77DB-8BE4-DE2BA8EAE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019733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без логотипа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922F8A83-E842-0475-E790-8B032B481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A1C350-7CE9-1D7C-798B-1565760E0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AD5103-D241-F2AC-667C-C1BE4D8AA9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29DB6-86EE-6A43-88C8-7FF979B239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F8D73-7FB2-E1D4-8081-E7E4FF2517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E94205-89EA-ED47-D9ED-4C9ECA4D2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045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з плашек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Текст 2">
            <a:extLst>
              <a:ext uri="{FF2B5EF4-FFF2-40B4-BE49-F238E27FC236}">
                <a16:creationId xmlns:a16="http://schemas.microsoft.com/office/drawing/2014/main" id="{92A826DF-AE70-4D4A-89B8-071ABC9296C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463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2" name="Текст 2">
            <a:extLst>
              <a:ext uri="{FF2B5EF4-FFF2-40B4-BE49-F238E27FC236}">
                <a16:creationId xmlns:a16="http://schemas.microsoft.com/office/drawing/2014/main" id="{8952BDFC-8B8D-BD4D-B92F-A459B1EFBE4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87375" y="1808163"/>
            <a:ext cx="1655763" cy="6480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3B3493CD-133A-AD40-9BD9-52866808B8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6627B16D-E499-8826-6765-7801C5FCD39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335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id="{CE6EC38F-171E-35C9-1158-97BF690EE34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207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660A2D41-2032-C2F0-8470-3C15F7B2340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079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5" name="Текст 2">
            <a:extLst>
              <a:ext uri="{FF2B5EF4-FFF2-40B4-BE49-F238E27FC236}">
                <a16:creationId xmlns:a16="http://schemas.microsoft.com/office/drawing/2014/main" id="{235CBFA1-EBCD-4365-C27F-59C6D8611CD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9951213" y="181346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E9DB6DEB-10AF-058C-E613-41207C08014E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2463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54823B5C-E380-9C7C-2BD2-1CDE4A73478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87375" y="2664810"/>
            <a:ext cx="1655763" cy="64800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16B468E9-B3AF-65AC-E184-186A359AA39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335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417BF0F2-4D05-10D9-36D6-55F91BE77570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6207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7210E3A9-1D94-3F66-CF4F-499A17E7A03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079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D6185A1C-779D-C13F-415F-C17F23736BB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51213" y="2670115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CF54BE5A-B0B6-268A-9AD5-06AC3C987F6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463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3" name="Текст 2">
            <a:extLst>
              <a:ext uri="{FF2B5EF4-FFF2-40B4-BE49-F238E27FC236}">
                <a16:creationId xmlns:a16="http://schemas.microsoft.com/office/drawing/2014/main" id="{38A6666E-8DC7-5D1E-0619-ABFC6CD4B8FE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87375" y="3535897"/>
            <a:ext cx="1655763" cy="64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:a16="http://schemas.microsoft.com/office/drawing/2014/main" id="{DF3975C9-AB8A-4D87-6AFB-E17C539C62D7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4335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B3330345-B846-8D3E-0905-C7D225430D25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207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DF51D282-DC37-BBD3-88CE-C7F0A89366C9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079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7" name="Текст 2">
            <a:extLst>
              <a:ext uri="{FF2B5EF4-FFF2-40B4-BE49-F238E27FC236}">
                <a16:creationId xmlns:a16="http://schemas.microsoft.com/office/drawing/2014/main" id="{838748AB-25A6-B602-1444-C45548D75F0E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9951213" y="3541202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8" name="Текст 2">
            <a:extLst>
              <a:ext uri="{FF2B5EF4-FFF2-40B4-BE49-F238E27FC236}">
                <a16:creationId xmlns:a16="http://schemas.microsoft.com/office/drawing/2014/main" id="{5F396E8B-9AE9-65E6-BE2F-5CD8F0B6A0C1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2463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9" name="Текст 2">
            <a:extLst>
              <a:ext uri="{FF2B5EF4-FFF2-40B4-BE49-F238E27FC236}">
                <a16:creationId xmlns:a16="http://schemas.microsoft.com/office/drawing/2014/main" id="{8C839A02-22CD-DE36-2AA8-89C58E525BC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587375" y="4392545"/>
            <a:ext cx="1655763" cy="64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2">
            <a:extLst>
              <a:ext uri="{FF2B5EF4-FFF2-40B4-BE49-F238E27FC236}">
                <a16:creationId xmlns:a16="http://schemas.microsoft.com/office/drawing/2014/main" id="{7C64B169-6E80-943F-34C3-A7AB41D377C9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335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1" name="Текст 2">
            <a:extLst>
              <a:ext uri="{FF2B5EF4-FFF2-40B4-BE49-F238E27FC236}">
                <a16:creationId xmlns:a16="http://schemas.microsoft.com/office/drawing/2014/main" id="{B56A20B1-789B-CDDB-3ECB-7548991822D8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207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71E9F4B0-DE89-80E5-9543-8D0BC0B06929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079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3" name="Текст 2">
            <a:extLst>
              <a:ext uri="{FF2B5EF4-FFF2-40B4-BE49-F238E27FC236}">
                <a16:creationId xmlns:a16="http://schemas.microsoft.com/office/drawing/2014/main" id="{CE999482-E148-008F-CA1F-B07CCF0C654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951213" y="4397850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4" name="Текст 2">
            <a:extLst>
              <a:ext uri="{FF2B5EF4-FFF2-40B4-BE49-F238E27FC236}">
                <a16:creationId xmlns:a16="http://schemas.microsoft.com/office/drawing/2014/main" id="{F205D062-3A47-5845-D054-4EBCA8D342A5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463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AB89FF3B-E85A-3E05-4EB5-487AAE80EF3F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587375" y="5263633"/>
            <a:ext cx="1655763" cy="64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A1A88CC5-486B-272D-4316-298C4552D49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335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7" name="Текст 2">
            <a:extLst>
              <a:ext uri="{FF2B5EF4-FFF2-40B4-BE49-F238E27FC236}">
                <a16:creationId xmlns:a16="http://schemas.microsoft.com/office/drawing/2014/main" id="{58609AE6-EDFA-37C4-9468-18D642C14325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207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8" name="Текст 2">
            <a:extLst>
              <a:ext uri="{FF2B5EF4-FFF2-40B4-BE49-F238E27FC236}">
                <a16:creationId xmlns:a16="http://schemas.microsoft.com/office/drawing/2014/main" id="{1965F356-4823-594F-C724-D65F7CE32292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8079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9" name="Текст 2">
            <a:extLst>
              <a:ext uri="{FF2B5EF4-FFF2-40B4-BE49-F238E27FC236}">
                <a16:creationId xmlns:a16="http://schemas.microsoft.com/office/drawing/2014/main" id="{86D1007D-DE8A-6213-7ED9-FF8B4D1733CC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951213" y="5268938"/>
            <a:ext cx="1655999" cy="64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7119E6A-A115-1058-7744-55B5156F0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53988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з плашек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2">
            <a:extLst>
              <a:ext uri="{FF2B5EF4-FFF2-40B4-BE49-F238E27FC236}">
                <a16:creationId xmlns:a16="http://schemas.microsoft.com/office/drawing/2014/main" id="{8CC0802F-A693-EA7E-4932-A94ED7B7B89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44819" y="1592262"/>
            <a:ext cx="3271569" cy="649288"/>
          </a:xfrm>
          <a:prstGeom prst="rect">
            <a:avLst/>
          </a:prstGeom>
          <a:solidFill>
            <a:schemeClr val="accent2"/>
          </a:solidFill>
        </p:spPr>
        <p:txBody>
          <a:bodyPr lIns="68400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Рисунок 2">
            <a:extLst>
              <a:ext uri="{FF2B5EF4-FFF2-40B4-BE49-F238E27FC236}">
                <a16:creationId xmlns:a16="http://schemas.microsoft.com/office/drawing/2014/main" id="{C7CA6135-B67E-FC0A-E453-6C5701F5166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87375" y="1556906"/>
            <a:ext cx="720725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82C59479-BA62-18E8-B956-E91A3781176A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948862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4EEA9A5B-B966-7B64-BB01-64F82BF2113D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44819" y="2457636"/>
            <a:ext cx="3271569" cy="64928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68400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C99DCF64-8484-7AF2-AB5B-998703610DC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948862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28297D09-C7A9-888F-2FF4-267EE03D333B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44819" y="3321604"/>
            <a:ext cx="3271569" cy="649288"/>
          </a:xfrm>
          <a:prstGeom prst="rect">
            <a:avLst/>
          </a:prstGeom>
          <a:solidFill>
            <a:schemeClr val="accent3"/>
          </a:solidFill>
        </p:spPr>
        <p:txBody>
          <a:bodyPr lIns="68400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F443B9E2-8B0C-3ED8-30EE-676E3528BC54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9948862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16D288A2-7682-6A13-80E9-BC31C59DBB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136" name="Текст 2">
            <a:extLst>
              <a:ext uri="{FF2B5EF4-FFF2-40B4-BE49-F238E27FC236}">
                <a16:creationId xmlns:a16="http://schemas.microsoft.com/office/drawing/2014/main" id="{522076BC-0DAB-A709-808B-9F12E261D9A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088164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7" name="Текст 2">
            <a:extLst>
              <a:ext uri="{FF2B5EF4-FFF2-40B4-BE49-F238E27FC236}">
                <a16:creationId xmlns:a16="http://schemas.microsoft.com/office/drawing/2014/main" id="{2FBC5784-B234-E4A8-534D-762F000142FA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088164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8" name="Текст 2">
            <a:extLst>
              <a:ext uri="{FF2B5EF4-FFF2-40B4-BE49-F238E27FC236}">
                <a16:creationId xmlns:a16="http://schemas.microsoft.com/office/drawing/2014/main" id="{C4EBB39D-BF25-519B-1DF2-C0407C72F92F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088164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9" name="Текст 2">
            <a:extLst>
              <a:ext uri="{FF2B5EF4-FFF2-40B4-BE49-F238E27FC236}">
                <a16:creationId xmlns:a16="http://schemas.microsoft.com/office/drawing/2014/main" id="{A660D909-E29C-AC02-7C3D-5B487097CED9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206201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0" name="Текст 2">
            <a:extLst>
              <a:ext uri="{FF2B5EF4-FFF2-40B4-BE49-F238E27FC236}">
                <a16:creationId xmlns:a16="http://schemas.microsoft.com/office/drawing/2014/main" id="{006FE63B-00BB-A17F-94D9-3A8F6013FFC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206201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1" name="Текст 2">
            <a:extLst>
              <a:ext uri="{FF2B5EF4-FFF2-40B4-BE49-F238E27FC236}">
                <a16:creationId xmlns:a16="http://schemas.microsoft.com/office/drawing/2014/main" id="{5C037B08-E98B-9CBF-9641-5B3EE39C6A23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206201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2" name="Текст 2">
            <a:extLst>
              <a:ext uri="{FF2B5EF4-FFF2-40B4-BE49-F238E27FC236}">
                <a16:creationId xmlns:a16="http://schemas.microsoft.com/office/drawing/2014/main" id="{C0EFA73D-EB76-6376-2A6A-4A4852D88750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4345504" y="1592263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3" name="Текст 2">
            <a:extLst>
              <a:ext uri="{FF2B5EF4-FFF2-40B4-BE49-F238E27FC236}">
                <a16:creationId xmlns:a16="http://schemas.microsoft.com/office/drawing/2014/main" id="{1EE84634-1129-2A7F-1EA4-A2B4759D7EE4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345504" y="2457637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4" name="Текст 2">
            <a:extLst>
              <a:ext uri="{FF2B5EF4-FFF2-40B4-BE49-F238E27FC236}">
                <a16:creationId xmlns:a16="http://schemas.microsoft.com/office/drawing/2014/main" id="{A5F76797-8D70-7699-7E7D-D396A6435E68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345504" y="3321605"/>
            <a:ext cx="1653787" cy="649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51" name="Text Placeholder 7">
            <a:extLst>
              <a:ext uri="{FF2B5EF4-FFF2-40B4-BE49-F238E27FC236}">
                <a16:creationId xmlns:a16="http://schemas.microsoft.com/office/drawing/2014/main" id="{EB1A7F6A-337F-8D64-0D10-4CF27FC81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7550" y="4641226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2" name="Text Placeholder 7">
            <a:extLst>
              <a:ext uri="{FF2B5EF4-FFF2-40B4-BE49-F238E27FC236}">
                <a16:creationId xmlns:a16="http://schemas.microsoft.com/office/drawing/2014/main" id="{377BFA82-CCA9-D7BE-8C81-C75F16D8D3B8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597550" y="5510230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3" name="Text Placeholder 7">
            <a:extLst>
              <a:ext uri="{FF2B5EF4-FFF2-40B4-BE49-F238E27FC236}">
                <a16:creationId xmlns:a16="http://schemas.microsoft.com/office/drawing/2014/main" id="{FD2C3A82-2FF0-15DC-011F-9B83967CEE23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6212287" y="4641226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4" name="Text Placeholder 7">
            <a:extLst>
              <a:ext uri="{FF2B5EF4-FFF2-40B4-BE49-F238E27FC236}">
                <a16:creationId xmlns:a16="http://schemas.microsoft.com/office/drawing/2014/main" id="{41711CBB-A071-828A-D610-422DC5EA3B88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6212287" y="5510230"/>
            <a:ext cx="5390500" cy="6297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61487AA4-C482-133E-239D-46C953E05D85}"/>
              </a:ext>
            </a:extLst>
          </p:cNvPr>
          <p:cNvSpPr>
            <a:spLocks noGrp="1" noChangeAspect="1"/>
          </p:cNvSpPr>
          <p:nvPr>
            <p:ph type="pic" sz="quarter" idx="105"/>
          </p:nvPr>
        </p:nvSpPr>
        <p:spPr>
          <a:xfrm>
            <a:off x="587375" y="2430965"/>
            <a:ext cx="720725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9AB0AA4B-2727-F157-03E2-DA109237C076}"/>
              </a:ext>
            </a:extLst>
          </p:cNvPr>
          <p:cNvSpPr>
            <a:spLocks noGrp="1" noChangeAspect="1"/>
          </p:cNvSpPr>
          <p:nvPr>
            <p:ph type="pic" sz="quarter" idx="106"/>
          </p:nvPr>
        </p:nvSpPr>
        <p:spPr>
          <a:xfrm>
            <a:off x="587375" y="3291577"/>
            <a:ext cx="720725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07768BC-1D28-CD47-0D93-06BB345B6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7248128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иаграмма 2">
            <a:extLst>
              <a:ext uri="{FF2B5EF4-FFF2-40B4-BE49-F238E27FC236}">
                <a16:creationId xmlns:a16="http://schemas.microsoft.com/office/drawing/2014/main" id="{809D8C6F-5207-4C4E-AAA9-BE80067AE9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87375" y="2024063"/>
            <a:ext cx="11017250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id="{6FF68EE2-6704-5345-9A3B-E83BE5C806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889" y="1400996"/>
            <a:ext cx="5414414" cy="441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953CD32-3F4C-C430-A832-F29FE5AE03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08FFD71-FBF1-24DD-40DC-2A92BAFBC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142727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8">
            <a:extLst>
              <a:ext uri="{FF2B5EF4-FFF2-40B4-BE49-F238E27FC236}">
                <a16:creationId xmlns:a16="http://schemas.microsoft.com/office/drawing/2014/main" id="{8F043A65-E06E-CF4E-ADF6-48C8A1BE54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1423414"/>
            <a:ext cx="3529013" cy="470592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Диаграмма 2">
            <a:extLst>
              <a:ext uri="{FF2B5EF4-FFF2-40B4-BE49-F238E27FC236}">
                <a16:creationId xmlns:a16="http://schemas.microsoft.com/office/drawing/2014/main" id="{DF18C037-F222-356C-6915-C1BCF9FFA06C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4346026" y="2024063"/>
            <a:ext cx="7258599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95D5C5CA-E356-A83A-D04F-5D754E8C4A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20858" y="1398768"/>
            <a:ext cx="7272337" cy="441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D75477E-5E9C-A152-A41A-843CF6C82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F015C41-BC62-73F9-39B9-61B55E5F9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006689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Диаграмма 2">
            <a:extLst>
              <a:ext uri="{FF2B5EF4-FFF2-40B4-BE49-F238E27FC236}">
                <a16:creationId xmlns:a16="http://schemas.microsoft.com/office/drawing/2014/main" id="{2CC7908E-72CA-325D-DFB0-C1B4C3A87387}"/>
              </a:ext>
            </a:extLst>
          </p:cNvPr>
          <p:cNvSpPr>
            <a:spLocks noGrp="1"/>
          </p:cNvSpPr>
          <p:nvPr>
            <p:ph type="chart" sz="quarter" idx="64" hasCustomPrompt="1"/>
          </p:nvPr>
        </p:nvSpPr>
        <p:spPr>
          <a:xfrm>
            <a:off x="1529397" y="3119361"/>
            <a:ext cx="4458651" cy="257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60" name="Рисунок 2">
            <a:extLst>
              <a:ext uri="{FF2B5EF4-FFF2-40B4-BE49-F238E27FC236}">
                <a16:creationId xmlns:a16="http://schemas.microsoft.com/office/drawing/2014/main" id="{90DEEFFD-F12C-8B21-F3F1-9186523CC5ED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587375" y="199053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CAADB8FC-7894-0975-E0BD-0FAE2BBB38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1172439"/>
            <a:ext cx="5400675" cy="410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3" name="Текст 8">
            <a:extLst>
              <a:ext uri="{FF2B5EF4-FFF2-40B4-BE49-F238E27FC236}">
                <a16:creationId xmlns:a16="http://schemas.microsoft.com/office/drawing/2014/main" id="{46D2D75E-C286-5588-FAC3-C5167782E26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523999" y="2043056"/>
            <a:ext cx="4464050" cy="3521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4" name="Текст 8">
            <a:extLst>
              <a:ext uri="{FF2B5EF4-FFF2-40B4-BE49-F238E27FC236}">
                <a16:creationId xmlns:a16="http://schemas.microsoft.com/office/drawing/2014/main" id="{7492F500-18C3-48AE-9FCC-FE4BE2DF83A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524000" y="2398713"/>
            <a:ext cx="4464050" cy="4862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0" name="Диаграмма 2">
            <a:extLst>
              <a:ext uri="{FF2B5EF4-FFF2-40B4-BE49-F238E27FC236}">
                <a16:creationId xmlns:a16="http://schemas.microsoft.com/office/drawing/2014/main" id="{28A22825-02DA-F55E-6F36-DFCCC345872B}"/>
              </a:ext>
            </a:extLst>
          </p:cNvPr>
          <p:cNvSpPr>
            <a:spLocks noGrp="1"/>
          </p:cNvSpPr>
          <p:nvPr>
            <p:ph type="chart" sz="quarter" idx="76" hasCustomPrompt="1"/>
          </p:nvPr>
        </p:nvSpPr>
        <p:spPr>
          <a:xfrm>
            <a:off x="7146426" y="3119361"/>
            <a:ext cx="4458651" cy="257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76" name="Рисунок 2">
            <a:extLst>
              <a:ext uri="{FF2B5EF4-FFF2-40B4-BE49-F238E27FC236}">
                <a16:creationId xmlns:a16="http://schemas.microsoft.com/office/drawing/2014/main" id="{EE37B49B-A65F-A9DF-E70F-C35B2CB92F62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6204404" y="199053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7" name="Текст 8">
            <a:extLst>
              <a:ext uri="{FF2B5EF4-FFF2-40B4-BE49-F238E27FC236}">
                <a16:creationId xmlns:a16="http://schemas.microsoft.com/office/drawing/2014/main" id="{9E37E241-FACF-28C6-BB03-EF475D29A886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7141028" y="2043056"/>
            <a:ext cx="4464050" cy="3521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8" name="Текст 8">
            <a:extLst>
              <a:ext uri="{FF2B5EF4-FFF2-40B4-BE49-F238E27FC236}">
                <a16:creationId xmlns:a16="http://schemas.microsoft.com/office/drawing/2014/main" id="{D8D5472A-C5E4-9AE2-9852-891C2822E262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7141029" y="2398713"/>
            <a:ext cx="4464050" cy="4862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id="{4A43EEB6-AED7-F9FB-84E0-647218567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90E8E6F-C5C5-5EBF-8844-8BA00F1E6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635608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Диаграмма 2">
            <a:extLst>
              <a:ext uri="{FF2B5EF4-FFF2-40B4-BE49-F238E27FC236}">
                <a16:creationId xmlns:a16="http://schemas.microsoft.com/office/drawing/2014/main" id="{9A58534E-C314-1FA7-4015-EA8E9679ECB2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6203949" y="2024454"/>
            <a:ext cx="540067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58378611-9CD2-91CB-E9CE-1EF69896F18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2751" y="4205141"/>
            <a:ext cx="5401873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2B45FBFB-E7A6-7924-D8ED-6CD6C6EFDDF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195562" y="1399774"/>
            <a:ext cx="540067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2" name="Диаграмма 2">
            <a:extLst>
              <a:ext uri="{FF2B5EF4-FFF2-40B4-BE49-F238E27FC236}">
                <a16:creationId xmlns:a16="http://schemas.microsoft.com/office/drawing/2014/main" id="{52C87DFB-EB14-0FA1-C31E-2020DA80C135}"/>
              </a:ext>
            </a:extLst>
          </p:cNvPr>
          <p:cNvSpPr>
            <a:spLocks noGrp="1"/>
          </p:cNvSpPr>
          <p:nvPr>
            <p:ph type="chart" sz="quarter" idx="74" hasCustomPrompt="1"/>
          </p:nvPr>
        </p:nvSpPr>
        <p:spPr>
          <a:xfrm>
            <a:off x="587273" y="2024454"/>
            <a:ext cx="540067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3ED00A07-616F-7650-FA31-5ED57881CE0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86075" y="4205141"/>
            <a:ext cx="5401873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74AEC244-9CAB-A55A-A650-B8499F6D21E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78886" y="1399774"/>
            <a:ext cx="540067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AD33F044-47CC-0ACE-1FFB-E13D15476E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00F9994-8E94-8CFD-89D7-049354D4A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16477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Диаграмма 2">
            <a:extLst>
              <a:ext uri="{FF2B5EF4-FFF2-40B4-BE49-F238E27FC236}">
                <a16:creationId xmlns:a16="http://schemas.microsoft.com/office/drawing/2014/main" id="{9332A1FC-438B-5CCB-DEEC-12D324ADFD20}"/>
              </a:ext>
            </a:extLst>
          </p:cNvPr>
          <p:cNvSpPr>
            <a:spLocks noGrp="1"/>
          </p:cNvSpPr>
          <p:nvPr>
            <p:ph type="chart" sz="quarter" idx="74" hasCustomPrompt="1"/>
          </p:nvPr>
        </p:nvSpPr>
        <p:spPr>
          <a:xfrm>
            <a:off x="587273" y="2024454"/>
            <a:ext cx="352911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34B5ABD6-CCA8-4F5F-B564-4FDC109D495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86076" y="4205141"/>
            <a:ext cx="3529898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6285FE3F-FE7A-DC59-ECD9-1B8F691D3BCB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78886" y="1399774"/>
            <a:ext cx="352911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5" name="Диаграмма 2">
            <a:extLst>
              <a:ext uri="{FF2B5EF4-FFF2-40B4-BE49-F238E27FC236}">
                <a16:creationId xmlns:a16="http://schemas.microsoft.com/office/drawing/2014/main" id="{A56546FC-3F83-BB32-5EEA-218E63B99A4D}"/>
              </a:ext>
            </a:extLst>
          </p:cNvPr>
          <p:cNvSpPr>
            <a:spLocks noGrp="1"/>
          </p:cNvSpPr>
          <p:nvPr>
            <p:ph type="chart" sz="quarter" idx="77" hasCustomPrompt="1"/>
          </p:nvPr>
        </p:nvSpPr>
        <p:spPr>
          <a:xfrm>
            <a:off x="4340789" y="2024454"/>
            <a:ext cx="352911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id="{382FD87C-871F-9876-3854-F0EFB5AD4695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339592" y="4205141"/>
            <a:ext cx="3529898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73AD3830-B48C-CA0E-1E8C-EE4AE610286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332402" y="1399774"/>
            <a:ext cx="352911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8" name="Диаграмма 2">
            <a:extLst>
              <a:ext uri="{FF2B5EF4-FFF2-40B4-BE49-F238E27FC236}">
                <a16:creationId xmlns:a16="http://schemas.microsoft.com/office/drawing/2014/main" id="{6EFDFC72-5780-F368-E590-660A0EE23846}"/>
              </a:ext>
            </a:extLst>
          </p:cNvPr>
          <p:cNvSpPr>
            <a:spLocks noGrp="1"/>
          </p:cNvSpPr>
          <p:nvPr>
            <p:ph type="chart" sz="quarter" idx="80" hasCustomPrompt="1"/>
          </p:nvPr>
        </p:nvSpPr>
        <p:spPr>
          <a:xfrm>
            <a:off x="8081516" y="2024454"/>
            <a:ext cx="3529115" cy="1944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id="{E8664960-5641-BEED-4F9F-BC6ED60E882B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080319" y="4205141"/>
            <a:ext cx="3529898" cy="170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A4B19F3D-F3D1-598F-C7EF-A4E53A5D9F3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073129" y="1399774"/>
            <a:ext cx="3529115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61CF785E-7369-6A9F-8EF2-9D40D6CE99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4BCD9A1-DCDF-5577-B801-0931D5939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603059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8">
            <a:extLst>
              <a:ext uri="{FF2B5EF4-FFF2-40B4-BE49-F238E27FC236}">
                <a16:creationId xmlns:a16="http://schemas.microsoft.com/office/drawing/2014/main" id="{361E8B1C-5F24-22C2-0755-E87E7BAB88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613" y="3128286"/>
            <a:ext cx="3529012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735A998D-7BEE-2DB2-6DD7-BE6C514B3D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5613" y="3390157"/>
            <a:ext cx="3522288" cy="7944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9" name="Диаграмма 2">
            <a:extLst>
              <a:ext uri="{FF2B5EF4-FFF2-40B4-BE49-F238E27FC236}">
                <a16:creationId xmlns:a16="http://schemas.microsoft.com/office/drawing/2014/main" id="{010826C6-418F-5486-1558-EB4D73A9E6D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94099" y="1371600"/>
            <a:ext cx="6325439" cy="432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CD2DE2FF-FA9E-3FF8-4DEC-FE9BC43077F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40575" y="296841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id="{5DA37A12-25D4-89DF-B8FE-E2723A7343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75613" y="4649029"/>
            <a:ext cx="3522288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D2F10D28-B921-5D12-A4F3-8B447A8BC6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82337" y="4904479"/>
            <a:ext cx="3522288" cy="7930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899AAA23-8B6A-AE98-AFA8-8657B73513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140575" y="447719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D971748B-143D-FC11-746C-8D2B7700F1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68889" y="1618376"/>
            <a:ext cx="3529012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6" name="Текст 8">
            <a:extLst>
              <a:ext uri="{FF2B5EF4-FFF2-40B4-BE49-F238E27FC236}">
                <a16:creationId xmlns:a16="http://schemas.microsoft.com/office/drawing/2014/main" id="{51C23F95-6DAA-CEFF-1BFE-68BA2F34E8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75613" y="1878477"/>
            <a:ext cx="3522288" cy="8053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14153949-A940-F401-42E1-5E17FBEF17B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140575" y="145394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EE0F6EF-481C-3DF1-E7AB-3CB5167F60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17DF6F2-2ACB-C9DB-F74E-FADE69DDA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71437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Диаграмма 2">
            <a:extLst>
              <a:ext uri="{FF2B5EF4-FFF2-40B4-BE49-F238E27FC236}">
                <a16:creationId xmlns:a16="http://schemas.microsoft.com/office/drawing/2014/main" id="{57B68743-E6AE-9D3B-C7AA-179C221A2F92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92575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341D78EC-B87B-4E69-5E12-F599E1BBBE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576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9DD28759-927A-43E9-22D4-40BAD7E2F8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1369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6" name="Текст 8">
            <a:extLst>
              <a:ext uri="{FF2B5EF4-FFF2-40B4-BE49-F238E27FC236}">
                <a16:creationId xmlns:a16="http://schemas.microsoft.com/office/drawing/2014/main" id="{5A0CD014-AA12-816E-B9E7-302DF8C1CD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08100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3" name="Диаграмма 2">
            <a:extLst>
              <a:ext uri="{FF2B5EF4-FFF2-40B4-BE49-F238E27FC236}">
                <a16:creationId xmlns:a16="http://schemas.microsoft.com/office/drawing/2014/main" id="{95D96B23-963C-A94A-E4CF-4BD9AEA79191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3388529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A81B57DC-8DF2-88E4-6F3E-D22360D2466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88530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22D4CF54-DE0A-1343-BEE3-64830699EF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97323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F0360C00-C096-5FEB-57BB-C6B074580D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04054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57" name="Диаграмма 2">
            <a:extLst>
              <a:ext uri="{FF2B5EF4-FFF2-40B4-BE49-F238E27FC236}">
                <a16:creationId xmlns:a16="http://schemas.microsoft.com/office/drawing/2014/main" id="{0E2FDAD5-7E26-6D32-C090-1042B2104958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6202067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542C9E5C-3CAF-0246-E9ED-AF6DEC95E47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02068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6926E50E-059F-0CBA-C4A2-76FB00302FB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861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880D56F8-61E9-D298-0A0F-5FF2B53EB46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7592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61" name="Диаграмма 2">
            <a:extLst>
              <a:ext uri="{FF2B5EF4-FFF2-40B4-BE49-F238E27FC236}">
                <a16:creationId xmlns:a16="http://schemas.microsoft.com/office/drawing/2014/main" id="{844FA2ED-0CAA-DCD2-F4BE-89906341EF85}"/>
              </a:ext>
            </a:extLst>
          </p:cNvPr>
          <p:cNvSpPr>
            <a:spLocks noGrp="1"/>
          </p:cNvSpPr>
          <p:nvPr>
            <p:ph type="chart" sz="quarter" idx="37" hasCustomPrompt="1"/>
          </p:nvPr>
        </p:nvSpPr>
        <p:spPr>
          <a:xfrm>
            <a:off x="9006814" y="1380392"/>
            <a:ext cx="2587187" cy="2156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62" name="Текст 8">
            <a:extLst>
              <a:ext uri="{FF2B5EF4-FFF2-40B4-BE49-F238E27FC236}">
                <a16:creationId xmlns:a16="http://schemas.microsoft.com/office/drawing/2014/main" id="{D977FD7C-D62F-6E2C-487B-80FB79CC2B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006815" y="3563720"/>
            <a:ext cx="2587187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3" name="Текст 8">
            <a:extLst>
              <a:ext uri="{FF2B5EF4-FFF2-40B4-BE49-F238E27FC236}">
                <a16:creationId xmlns:a16="http://schemas.microsoft.com/office/drawing/2014/main" id="{BFC4A27A-DFD3-F34F-44F7-F3C9A78252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5608" y="4223604"/>
            <a:ext cx="2587187" cy="168983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4" name="Текст 8">
            <a:extLst>
              <a:ext uri="{FF2B5EF4-FFF2-40B4-BE49-F238E27FC236}">
                <a16:creationId xmlns:a16="http://schemas.microsoft.com/office/drawing/2014/main" id="{3322B2BC-4150-57A7-7B78-9ABDBAE8DF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22339" y="2032367"/>
            <a:ext cx="1150938" cy="8568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30F58DDF-DA98-3B76-2D8F-492DFA0B53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E8113AA-8B9F-B0A2-8391-0499AADE5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19621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C1A74DE7-66D3-9D13-23F1-3F95AE3E0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" name="Текст 8">
            <a:extLst>
              <a:ext uri="{FF2B5EF4-FFF2-40B4-BE49-F238E27FC236}">
                <a16:creationId xmlns:a16="http://schemas.microsoft.com/office/drawing/2014/main" id="{A751483A-CBFC-1471-6059-C28B12C51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346978"/>
            <a:ext cx="2593909" cy="4119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" name="Текст 8">
            <a:extLst>
              <a:ext uri="{FF2B5EF4-FFF2-40B4-BE49-F238E27FC236}">
                <a16:creationId xmlns:a16="http://schemas.microsoft.com/office/drawing/2014/main" id="{12BE87CD-09EA-71E4-F27C-27497C4AE0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3704493"/>
            <a:ext cx="2596517" cy="70817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id="{2B13301D-7980-BB73-62C7-A75032CEB9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41783" y="210096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A60CB49F-68DF-651A-25A9-6CFE3BF5A0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1425" y="1185399"/>
            <a:ext cx="2089151" cy="3077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25F96440-C181-5B97-19A3-DE53AD27E5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51424" y="1526533"/>
            <a:ext cx="2089151" cy="6008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id="{5993560F-B791-4778-CE9B-635EB17D8D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8940" y="3340273"/>
            <a:ext cx="2599060" cy="4186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1AA2DDE-BB4C-FC2C-80A6-2B510B047E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4092" y="3696873"/>
            <a:ext cx="2593908" cy="70817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198D474A-0297-E804-8B31-3B0311D245F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41783" y="447921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A1927F5-AFA7-C68D-8C9C-1D0FEC68A69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932218" y="328496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BCE77F93-468A-9B8F-231A-ADEC58C2BB6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39058" y="327919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07BF09E1-7D2A-791B-A093-01777398A1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51424" y="5399515"/>
            <a:ext cx="2089152" cy="3077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09CB00EE-03C8-FCA6-4846-ADE12464DA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51425" y="5769914"/>
            <a:ext cx="2089150" cy="5802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5" name="Graphic 29">
            <a:extLst>
              <a:ext uri="{FF2B5EF4-FFF2-40B4-BE49-F238E27FC236}">
                <a16:creationId xmlns:a16="http://schemas.microsoft.com/office/drawing/2014/main" id="{87BF587D-B304-6ED2-E9D3-489E1D636E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4629" y="3128029"/>
            <a:ext cx="1042743" cy="104273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04081FF-BC33-C068-A0C4-7CBBD8000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2675419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без логотипа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01B5B7FA-12C3-5D08-D3B6-CC20368AB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CE9D2A1-3C41-1C41-BF02-2873D75F05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563" y="5070502"/>
            <a:ext cx="8205775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7603F7-0E4E-22B8-437C-6EBCAB8CB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4" y="1376363"/>
            <a:ext cx="8216901" cy="36734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06210D6-D392-C7B6-5EFA-5281A43F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5526907"/>
            <a:ext cx="6337300" cy="273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5E1B6F0-A8BF-0291-1218-2887FC8228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6" y="5693589"/>
            <a:ext cx="6337300" cy="27349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47E7633-EBA6-7F43-FA10-612F29A94D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6149263"/>
            <a:ext cx="5400674" cy="251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743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D4C9CAC-0BE2-48FF-0C30-CA5BC2499CB2}"/>
              </a:ext>
            </a:extLst>
          </p:cNvPr>
          <p:cNvGrpSpPr/>
          <p:nvPr userDrawn="1"/>
        </p:nvGrpSpPr>
        <p:grpSpPr>
          <a:xfrm>
            <a:off x="4811040" y="2216848"/>
            <a:ext cx="2569920" cy="2424304"/>
            <a:chOff x="4704759" y="2373874"/>
            <a:chExt cx="2569920" cy="2424304"/>
          </a:xfrm>
        </p:grpSpPr>
        <p:sp>
          <p:nvSpPr>
            <p:cNvPr id="28" name="Овал 85">
              <a:extLst>
                <a:ext uri="{FF2B5EF4-FFF2-40B4-BE49-F238E27FC236}">
                  <a16:creationId xmlns:a16="http://schemas.microsoft.com/office/drawing/2014/main" id="{8057332D-4CDF-69AE-BA17-BEFAE4AFAE41}"/>
                </a:ext>
              </a:extLst>
            </p:cNvPr>
            <p:cNvSpPr/>
            <p:nvPr userDrawn="1"/>
          </p:nvSpPr>
          <p:spPr>
            <a:xfrm rot="2700000">
              <a:off x="5205552" y="2803533"/>
              <a:ext cx="1564995" cy="1564993"/>
            </a:xfrm>
            <a:prstGeom prst="ellipse">
              <a:avLst/>
            </a:prstGeom>
            <a:noFill/>
            <a:ln w="12700">
              <a:noFill/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2D3540"/>
                </a:solidFill>
                <a:effectLst/>
                <a:uLnTx/>
                <a:uFillTx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F5C559F7-6BA8-8B0E-9169-5EA02438468A}"/>
                </a:ext>
              </a:extLst>
            </p:cNvPr>
            <p:cNvGrpSpPr/>
            <p:nvPr userDrawn="1"/>
          </p:nvGrpSpPr>
          <p:grpSpPr>
            <a:xfrm>
              <a:off x="4775900" y="2373874"/>
              <a:ext cx="2424304" cy="2424304"/>
              <a:chOff x="3359850" y="2578112"/>
              <a:chExt cx="2424304" cy="2424304"/>
            </a:xfrm>
          </p:grpSpPr>
          <p:sp>
            <p:nvSpPr>
              <p:cNvPr id="31" name="Овал 66">
                <a:extLst>
                  <a:ext uri="{FF2B5EF4-FFF2-40B4-BE49-F238E27FC236}">
                    <a16:creationId xmlns:a16="http://schemas.microsoft.com/office/drawing/2014/main" id="{0496C0BB-E96C-FA9F-DA09-DB7D7BE2661F}"/>
                  </a:ext>
                </a:extLst>
              </p:cNvPr>
              <p:cNvSpPr/>
              <p:nvPr/>
            </p:nvSpPr>
            <p:spPr>
              <a:xfrm rot="2700000">
                <a:off x="3359850" y="2578112"/>
                <a:ext cx="2424304" cy="2424304"/>
              </a:xfrm>
              <a:prstGeom prst="ellipse">
                <a:avLst/>
              </a:prstGeom>
              <a:noFill/>
              <a:ln w="19050">
                <a:solidFill>
                  <a:srgbClr val="7F7F7F"/>
                </a:solidFill>
                <a:prstDash val="solid"/>
              </a:ln>
            </p:spPr>
            <p:txBody>
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766">
                  <a:buClr>
                    <a:srgbClr val="000000"/>
                  </a:buClr>
                </a:pPr>
                <a:endParaRPr lang="ru-RU" sz="1050" kern="0">
                  <a:solidFill>
                    <a:srgbClr val="2D3540"/>
                  </a:solidFill>
                  <a:cs typeface="Arial"/>
                  <a:sym typeface="Arial"/>
                </a:endParaRPr>
              </a:p>
            </p:txBody>
          </p:sp>
          <p:pic>
            <p:nvPicPr>
              <p:cNvPr id="32" name="Graphic 29">
                <a:extLst>
                  <a:ext uri="{FF2B5EF4-FFF2-40B4-BE49-F238E27FC236}">
                    <a16:creationId xmlns:a16="http://schemas.microsoft.com/office/drawing/2014/main" id="{970BA807-EFAA-36D9-4A91-D04018DFC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708983" y="2927249"/>
                <a:ext cx="1726038" cy="1726030"/>
              </a:xfrm>
              <a:prstGeom prst="rect">
                <a:avLst/>
              </a:prstGeom>
            </p:spPr>
          </p:pic>
        </p:grpSp>
        <p:sp>
          <p:nvSpPr>
            <p:cNvPr id="33" name="Овал 59">
              <a:extLst>
                <a:ext uri="{FF2B5EF4-FFF2-40B4-BE49-F238E27FC236}">
                  <a16:creationId xmlns:a16="http://schemas.microsoft.com/office/drawing/2014/main" id="{C1931F1C-53F1-5349-1A9F-FCF4DFA821D4}"/>
                </a:ext>
              </a:extLst>
            </p:cNvPr>
            <p:cNvSpPr/>
            <p:nvPr userDrawn="1"/>
          </p:nvSpPr>
          <p:spPr>
            <a:xfrm flipH="1">
              <a:off x="5182279" y="25202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Овал 59">
              <a:extLst>
                <a:ext uri="{FF2B5EF4-FFF2-40B4-BE49-F238E27FC236}">
                  <a16:creationId xmlns:a16="http://schemas.microsoft.com/office/drawing/2014/main" id="{3ED90245-1A44-B07D-B3B9-1445DC39228A}"/>
                </a:ext>
              </a:extLst>
            </p:cNvPr>
            <p:cNvSpPr/>
            <p:nvPr userDrawn="1"/>
          </p:nvSpPr>
          <p:spPr>
            <a:xfrm flipH="1">
              <a:off x="6594519" y="25202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Овал 59">
              <a:extLst>
                <a:ext uri="{FF2B5EF4-FFF2-40B4-BE49-F238E27FC236}">
                  <a16:creationId xmlns:a16="http://schemas.microsoft.com/office/drawing/2014/main" id="{EF057496-85CD-F79D-8A8C-55C43D9C1EE2}"/>
                </a:ext>
              </a:extLst>
            </p:cNvPr>
            <p:cNvSpPr/>
            <p:nvPr userDrawn="1"/>
          </p:nvSpPr>
          <p:spPr>
            <a:xfrm flipH="1">
              <a:off x="5182279" y="448109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Овал 59">
              <a:extLst>
                <a:ext uri="{FF2B5EF4-FFF2-40B4-BE49-F238E27FC236}">
                  <a16:creationId xmlns:a16="http://schemas.microsoft.com/office/drawing/2014/main" id="{04414D03-FB02-8164-F5FD-BC1683FB4D24}"/>
                </a:ext>
              </a:extLst>
            </p:cNvPr>
            <p:cNvSpPr/>
            <p:nvPr userDrawn="1"/>
          </p:nvSpPr>
          <p:spPr>
            <a:xfrm flipH="1">
              <a:off x="6594519" y="448109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Овал 59">
              <a:extLst>
                <a:ext uri="{FF2B5EF4-FFF2-40B4-BE49-F238E27FC236}">
                  <a16:creationId xmlns:a16="http://schemas.microsoft.com/office/drawing/2014/main" id="{4F9D7161-4430-B884-4468-EFBA1A4D297E}"/>
                </a:ext>
              </a:extLst>
            </p:cNvPr>
            <p:cNvSpPr/>
            <p:nvPr userDrawn="1"/>
          </p:nvSpPr>
          <p:spPr>
            <a:xfrm flipH="1">
              <a:off x="4704759" y="34346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Овал 59">
              <a:extLst>
                <a:ext uri="{FF2B5EF4-FFF2-40B4-BE49-F238E27FC236}">
                  <a16:creationId xmlns:a16="http://schemas.microsoft.com/office/drawing/2014/main" id="{15FFEBA1-E1E7-E2DB-9F54-DF075BE9D247}"/>
                </a:ext>
              </a:extLst>
            </p:cNvPr>
            <p:cNvSpPr/>
            <p:nvPr userDrawn="1"/>
          </p:nvSpPr>
          <p:spPr>
            <a:xfrm flipH="1">
              <a:off x="7112679" y="343461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0" name="Текст 8">
            <a:extLst>
              <a:ext uri="{FF2B5EF4-FFF2-40B4-BE49-F238E27FC236}">
                <a16:creationId xmlns:a16="http://schemas.microsoft.com/office/drawing/2014/main" id="{BD103A94-A9F0-B655-0436-D584910B9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61032" y="1125486"/>
            <a:ext cx="229688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id="{8AA69B0B-6A79-80B8-C975-2425D98891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8224" y="1527643"/>
            <a:ext cx="2292694" cy="6716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8DE7EE20-0FEF-068A-3634-24BEA2F1A2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1129" y="3072215"/>
            <a:ext cx="2307568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12A7CF9D-2552-AEE5-5DEE-B896C57669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2074" y="3472879"/>
            <a:ext cx="2296623" cy="67497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95304F8C-C228-B029-79CF-414FE90D55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62682" y="5016257"/>
            <a:ext cx="2296622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0B1144EA-4D35-C56F-499E-2BF8AB0675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46376" y="5415859"/>
            <a:ext cx="2305049" cy="67383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E58C31DF-9F91-D5B7-1955-79E50100BE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34295" y="5015532"/>
            <a:ext cx="2296621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4046606B-CA54-9C1D-7AA6-966ECDD6E8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34295" y="5414110"/>
            <a:ext cx="2292429" cy="6738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258A101E-C6C7-14EC-3853-EC677E9B73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79120" y="3074451"/>
            <a:ext cx="2295470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478D0317-9522-2B99-647C-913DF336ED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81070" y="3475567"/>
            <a:ext cx="2298409" cy="691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D0AB1FB0-B759-2313-E362-B168F77262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34030" y="1127174"/>
            <a:ext cx="229688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7527FC65-8CBC-AEE4-F1FA-45D40FA9C0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32680" y="1525540"/>
            <a:ext cx="2292694" cy="688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241EB7B2-8D51-7EE8-F3F2-22D7916734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1BFE0C7-4BFD-3510-6A26-4C8F57B5C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0946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CA69A21-A88E-CB53-5A52-4CF008D81885}"/>
              </a:ext>
            </a:extLst>
          </p:cNvPr>
          <p:cNvGrpSpPr/>
          <p:nvPr userDrawn="1"/>
        </p:nvGrpSpPr>
        <p:grpSpPr>
          <a:xfrm>
            <a:off x="0" y="1159329"/>
            <a:ext cx="3737183" cy="4990304"/>
            <a:chOff x="0" y="1006133"/>
            <a:chExt cx="3851910" cy="5143500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06F928B-AC70-F2AB-60E9-77E0FE6CC5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77" r="-619"/>
            <a:stretch/>
          </p:blipFill>
          <p:spPr>
            <a:xfrm>
              <a:off x="0" y="1006133"/>
              <a:ext cx="3851910" cy="5143500"/>
            </a:xfrm>
            <a:prstGeom prst="rect">
              <a:avLst/>
            </a:prstGeom>
          </p:spPr>
        </p:pic>
        <p:sp>
          <p:nvSpPr>
            <p:cNvPr id="37" name="Овал 59">
              <a:extLst>
                <a:ext uri="{FF2B5EF4-FFF2-40B4-BE49-F238E27FC236}">
                  <a16:creationId xmlns:a16="http://schemas.microsoft.com/office/drawing/2014/main" id="{872344E5-8D9E-1CC7-B9DC-F22A34FB5210}"/>
                </a:ext>
              </a:extLst>
            </p:cNvPr>
            <p:cNvSpPr/>
            <p:nvPr userDrawn="1"/>
          </p:nvSpPr>
          <p:spPr>
            <a:xfrm flipH="1">
              <a:off x="2824371" y="276308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Овал 59">
              <a:extLst>
                <a:ext uri="{FF2B5EF4-FFF2-40B4-BE49-F238E27FC236}">
                  <a16:creationId xmlns:a16="http://schemas.microsoft.com/office/drawing/2014/main" id="{4A357350-B690-5F31-4716-63C1B49B6EC8}"/>
                </a:ext>
              </a:extLst>
            </p:cNvPr>
            <p:cNvSpPr/>
            <p:nvPr userDrawn="1"/>
          </p:nvSpPr>
          <p:spPr>
            <a:xfrm flipH="1">
              <a:off x="2424505" y="4171851"/>
              <a:ext cx="162000" cy="1620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Овал 59">
              <a:extLst>
                <a:ext uri="{FF2B5EF4-FFF2-40B4-BE49-F238E27FC236}">
                  <a16:creationId xmlns:a16="http://schemas.microsoft.com/office/drawing/2014/main" id="{081BEBE3-1611-B03A-8A78-140C5162CFB0}"/>
                </a:ext>
              </a:extLst>
            </p:cNvPr>
            <p:cNvSpPr/>
            <p:nvPr userDrawn="1"/>
          </p:nvSpPr>
          <p:spPr>
            <a:xfrm flipH="1">
              <a:off x="2097477" y="1514771"/>
              <a:ext cx="162000" cy="162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Овал 59">
              <a:extLst>
                <a:ext uri="{FF2B5EF4-FFF2-40B4-BE49-F238E27FC236}">
                  <a16:creationId xmlns:a16="http://schemas.microsoft.com/office/drawing/2014/main" id="{2691A3E8-3CFC-32F6-DCCE-6E3C3651F942}"/>
                </a:ext>
              </a:extLst>
            </p:cNvPr>
            <p:cNvSpPr/>
            <p:nvPr userDrawn="1"/>
          </p:nvSpPr>
          <p:spPr>
            <a:xfrm flipH="1">
              <a:off x="2503495" y="5689867"/>
              <a:ext cx="162000" cy="162000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Текст 8">
            <a:extLst>
              <a:ext uri="{FF2B5EF4-FFF2-40B4-BE49-F238E27FC236}">
                <a16:creationId xmlns:a16="http://schemas.microsoft.com/office/drawing/2014/main" id="{D68D2554-3BB5-D0F1-471D-1C30AC2503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95782" y="1783789"/>
            <a:ext cx="2608843" cy="395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E7BF8D78-2B72-1ABC-9075-1FE9DB34A0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0650" y="2526725"/>
            <a:ext cx="2593975" cy="12261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D26DBA03-DA6E-5430-7CAC-8BDD79FFAF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95782" y="3945313"/>
            <a:ext cx="2308265" cy="3944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id="{FEC29BEB-F754-4B20-E69C-A713ABDA1CD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10650" y="4685130"/>
            <a:ext cx="2593975" cy="122202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pic>
        <p:nvPicPr>
          <p:cNvPr id="34" name="Graphic 29">
            <a:extLst>
              <a:ext uri="{FF2B5EF4-FFF2-40B4-BE49-F238E27FC236}">
                <a16:creationId xmlns:a16="http://schemas.microsoft.com/office/drawing/2014/main" id="{F7000E34-BA20-7D63-3E76-4A7D3C57DF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798" y="2610182"/>
            <a:ext cx="2025538" cy="2025529"/>
          </a:xfrm>
          <a:prstGeom prst="rect">
            <a:avLst/>
          </a:prstGeom>
        </p:spPr>
      </p:pic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3FF7D14D-1699-3384-FC18-6847CFC493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023D0BDC-9D5C-B08C-DEC6-896370DE9A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1917" y="1783789"/>
            <a:ext cx="2608843" cy="395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934B33EB-DEEE-2480-10F9-49707CBDBD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66785" y="2526725"/>
            <a:ext cx="2593975" cy="12261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58FF7C63-C04F-0B02-54C5-C35963D04F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1917" y="3945313"/>
            <a:ext cx="2308265" cy="3944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D10C6968-4E67-7016-615A-79F6C150FA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66785" y="4685130"/>
            <a:ext cx="2593975" cy="122202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F0C5B27-4E3A-3070-CC74-4FABCA413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922052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0DF8995-C01F-9B89-E1A7-A9B302907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2A3CECA6-3B9F-151E-DC79-38A80FCBE3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817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6965B227-41FD-95C8-6734-8117F6EB86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6971" y="1495397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F6F641C4-DA32-2678-5E82-D060CD964B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018817" y="5066334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id="{C6E3AD58-4A1C-A555-7EEF-E3AE735CED7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16971" y="4081661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8634B998-CDA8-C7CE-6127-881F7639561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9667" y="2480070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45F30010-498C-4534-DC93-D6FD70448C7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79667" y="5066334"/>
            <a:ext cx="2584184" cy="105688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5" name="Text Placeholder 7">
            <a:extLst>
              <a:ext uri="{FF2B5EF4-FFF2-40B4-BE49-F238E27FC236}">
                <a16:creationId xmlns:a16="http://schemas.microsoft.com/office/drawing/2014/main" id="{587692BF-3A3F-AE49-FFBF-C2A8647BF7D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524000" y="1504334"/>
            <a:ext cx="1783175" cy="87359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86" name="Text Placeholder 7">
            <a:extLst>
              <a:ext uri="{FF2B5EF4-FFF2-40B4-BE49-F238E27FC236}">
                <a16:creationId xmlns:a16="http://schemas.microsoft.com/office/drawing/2014/main" id="{1C274825-AEC5-A998-1E3E-D1B2854FF4E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435512" y="4100050"/>
            <a:ext cx="1783175" cy="87359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87" name="Рисунок 3">
            <a:extLst>
              <a:ext uri="{FF2B5EF4-FFF2-40B4-BE49-F238E27FC236}">
                <a16:creationId xmlns:a16="http://schemas.microsoft.com/office/drawing/2014/main" id="{E638723B-89F8-F16B-88D4-0DEBD5EE857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329327" y="1994567"/>
            <a:ext cx="3529013" cy="35290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7ADEA13-DF78-6A37-0C68-BD0B8FD59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144733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9">
            <a:extLst>
              <a:ext uri="{FF2B5EF4-FFF2-40B4-BE49-F238E27FC236}">
                <a16:creationId xmlns:a16="http://schemas.microsoft.com/office/drawing/2014/main" id="{0CDEBE34-FEFB-3FB2-7973-039CDD0ED6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4629" y="2907631"/>
            <a:ext cx="1042743" cy="1042739"/>
          </a:xfrm>
          <a:prstGeom prst="rect">
            <a:avLst/>
          </a:prstGeom>
        </p:spPr>
      </p:pic>
      <p:sp>
        <p:nvSpPr>
          <p:cNvPr id="29" name="Рисунок 2">
            <a:extLst>
              <a:ext uri="{FF2B5EF4-FFF2-40B4-BE49-F238E27FC236}">
                <a16:creationId xmlns:a16="http://schemas.microsoft.com/office/drawing/2014/main" id="{0693B664-56D8-12CF-E7C6-4F7C342B9E9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75613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id="{A79F1246-6C4D-5471-7A76-9B969B6672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8653" y="160968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56BB81BA-FCAF-3F87-A852-9D598144C8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0649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0DF8995-C01F-9B89-E1A7-A9B302907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E5A09830-6DD4-3B3B-DC8E-A8C904DA21D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75613" y="458542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A7141BD-2D3D-2115-4EDA-52D85958D4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8653" y="463782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20E56C8A-DB86-F37B-1F2D-2CE52929CE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0649" y="498679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0F73C1A8-7DAF-7FA2-BDC6-968CEA777E6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99111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0" name="Рисунок 2">
            <a:extLst>
              <a:ext uri="{FF2B5EF4-FFF2-40B4-BE49-F238E27FC236}">
                <a16:creationId xmlns:a16="http://schemas.microsoft.com/office/drawing/2014/main" id="{07B3D0C6-18DE-BCCC-1AC4-FE6912881CC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99111" y="458542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id="{7DB21F9F-A02F-A67C-7355-0E3618A8A9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5787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id="{6480E82C-5D34-5186-31F9-EA0EE4517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87" y="498679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75E07052-872F-ACFD-7B53-D9B19C549D7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2821" y="1609681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8305987F-4F41-805B-728C-63F1DEC64EC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2821" y="4635376"/>
            <a:ext cx="2593975" cy="42009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C882DEA-21AA-16C9-EC80-49486AF2CE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57491" y="1969249"/>
            <a:ext cx="2880000" cy="2880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D603493-BD63-19B0-EF1F-162E9E3D0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331480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2487ED05-47DD-3E0A-AB9F-D7632FD56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pic>
        <p:nvPicPr>
          <p:cNvPr id="42" name="Graphic 29">
            <a:extLst>
              <a:ext uri="{FF2B5EF4-FFF2-40B4-BE49-F238E27FC236}">
                <a16:creationId xmlns:a16="http://schemas.microsoft.com/office/drawing/2014/main" id="{F82700E6-C2D6-9D28-1EC7-15223C8C49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4629" y="2907631"/>
            <a:ext cx="1042743" cy="1042739"/>
          </a:xfrm>
          <a:prstGeom prst="rect">
            <a:avLst/>
          </a:prstGeom>
        </p:spPr>
      </p:pic>
      <p:sp>
        <p:nvSpPr>
          <p:cNvPr id="43" name="Рисунок 2">
            <a:extLst>
              <a:ext uri="{FF2B5EF4-FFF2-40B4-BE49-F238E27FC236}">
                <a16:creationId xmlns:a16="http://schemas.microsoft.com/office/drawing/2014/main" id="{93716FE9-2591-021B-7F64-55C02C4997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40577" y="134217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id="{FA8EC6AB-ABAE-E030-FDA1-706C3E421E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3617" y="1394572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3EA381D1-6BAA-E98E-828F-9D8A18CD2F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75613" y="1743550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Рисунок 2">
            <a:extLst>
              <a:ext uri="{FF2B5EF4-FFF2-40B4-BE49-F238E27FC236}">
                <a16:creationId xmlns:a16="http://schemas.microsoft.com/office/drawing/2014/main" id="{6EC25266-EDAA-8717-B57D-EFD516F4B54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077099" y="37166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E0314438-DDA9-3EF0-C3F7-2D7121325B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10139" y="376906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6C569E38-7BAC-C6A0-3D89-B6023E4C74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12135" y="411803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6" name="Рисунок 2">
            <a:extLst>
              <a:ext uri="{FF2B5EF4-FFF2-40B4-BE49-F238E27FC236}">
                <a16:creationId xmlns:a16="http://schemas.microsoft.com/office/drawing/2014/main" id="{AD791025-496F-FD70-F72A-B50ECA15F39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0698" y="134584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488011F0-4633-7408-EE10-D5BC456CC7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17374" y="1747224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A317FE59-3BF4-9A6C-7C79-1A8DFF97A0B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524408" y="1398246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9" name="Рисунок 2">
            <a:extLst>
              <a:ext uri="{FF2B5EF4-FFF2-40B4-BE49-F238E27FC236}">
                <a16:creationId xmlns:a16="http://schemas.microsoft.com/office/drawing/2014/main" id="{6CEE678D-B97D-EF1B-CCFC-5FD267271FCF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98196" y="371729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49AE145A-0499-25CA-59E3-8246E0EF44C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84872" y="4118670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6F059654-5FEC-21B3-7AF4-F4110AA7E4E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1906" y="3769692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2" name="Рисунок 2">
            <a:extLst>
              <a:ext uri="{FF2B5EF4-FFF2-40B4-BE49-F238E27FC236}">
                <a16:creationId xmlns:a16="http://schemas.microsoft.com/office/drawing/2014/main" id="{74B95AE2-50E4-14C3-16A5-30127FF968C8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737225" y="523452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2" name="Текст 8">
            <a:extLst>
              <a:ext uri="{FF2B5EF4-FFF2-40B4-BE49-F238E27FC236}">
                <a16:creationId xmlns:a16="http://schemas.microsoft.com/office/drawing/2014/main" id="{1CE1CA18-A7E5-99A0-A994-7AA54ABDA29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923901" y="5635896"/>
            <a:ext cx="2593975" cy="49344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3" name="Текст 8">
            <a:extLst>
              <a:ext uri="{FF2B5EF4-FFF2-40B4-BE49-F238E27FC236}">
                <a16:creationId xmlns:a16="http://schemas.microsoft.com/office/drawing/2014/main" id="{659E69AA-EF95-0ABA-AC1D-F15E43982A0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930935" y="5286918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13D88D-C09F-5D29-6D81-B60413F32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68269" y="1989000"/>
            <a:ext cx="2880000" cy="2880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911C448-9F73-7720-64BD-7B7C2EBEB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10498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71511605-0E5B-6F4D-B6B8-AF5EBC78EE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pic>
        <p:nvPicPr>
          <p:cNvPr id="66" name="Graphic 29">
            <a:extLst>
              <a:ext uri="{FF2B5EF4-FFF2-40B4-BE49-F238E27FC236}">
                <a16:creationId xmlns:a16="http://schemas.microsoft.com/office/drawing/2014/main" id="{3922022D-624C-3538-4E38-CDFF59D1B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4629" y="2907631"/>
            <a:ext cx="1042743" cy="1042739"/>
          </a:xfrm>
          <a:prstGeom prst="rect">
            <a:avLst/>
          </a:prstGeom>
        </p:spPr>
      </p:pic>
      <p:sp>
        <p:nvSpPr>
          <p:cNvPr id="67" name="Рисунок 2">
            <a:extLst>
              <a:ext uri="{FF2B5EF4-FFF2-40B4-BE49-F238E27FC236}">
                <a16:creationId xmlns:a16="http://schemas.microsoft.com/office/drawing/2014/main" id="{C9958108-6729-399F-5602-F4226E5991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75613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8" name="Текст 8">
            <a:extLst>
              <a:ext uri="{FF2B5EF4-FFF2-40B4-BE49-F238E27FC236}">
                <a16:creationId xmlns:a16="http://schemas.microsoft.com/office/drawing/2014/main" id="{61D80A9F-D5CC-747A-FAAE-D02BCE63CE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8653" y="1609681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70" name="Текст 8">
            <a:extLst>
              <a:ext uri="{FF2B5EF4-FFF2-40B4-BE49-F238E27FC236}">
                <a16:creationId xmlns:a16="http://schemas.microsoft.com/office/drawing/2014/main" id="{0D766FCD-C412-01A0-A607-1C8E450732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0649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1" name="Рисунок 2">
            <a:extLst>
              <a:ext uri="{FF2B5EF4-FFF2-40B4-BE49-F238E27FC236}">
                <a16:creationId xmlns:a16="http://schemas.microsoft.com/office/drawing/2014/main" id="{637BFE5F-CC98-0E98-C909-FA6A0272CB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75613" y="458599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2" name="Текст 8">
            <a:extLst>
              <a:ext uri="{FF2B5EF4-FFF2-40B4-BE49-F238E27FC236}">
                <a16:creationId xmlns:a16="http://schemas.microsoft.com/office/drawing/2014/main" id="{8EE60BC7-553C-1E13-FC26-EB294FC4FA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8653" y="4638389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73" name="Текст 8">
            <a:extLst>
              <a:ext uri="{FF2B5EF4-FFF2-40B4-BE49-F238E27FC236}">
                <a16:creationId xmlns:a16="http://schemas.microsoft.com/office/drawing/2014/main" id="{8D70D691-A117-6E8E-C39E-1D3F6318E5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0649" y="4987367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4" name="Рисунок 2">
            <a:extLst>
              <a:ext uri="{FF2B5EF4-FFF2-40B4-BE49-F238E27FC236}">
                <a16:creationId xmlns:a16="http://schemas.microsoft.com/office/drawing/2014/main" id="{7D9F4EF8-28D9-4CD8-2DFB-746BBEF8828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99111" y="155728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5" name="Рисунок 2">
            <a:extLst>
              <a:ext uri="{FF2B5EF4-FFF2-40B4-BE49-F238E27FC236}">
                <a16:creationId xmlns:a16="http://schemas.microsoft.com/office/drawing/2014/main" id="{89868A0D-3F41-ACD1-4766-C25F711B783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99111" y="459608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6" name="Текст 8">
            <a:extLst>
              <a:ext uri="{FF2B5EF4-FFF2-40B4-BE49-F238E27FC236}">
                <a16:creationId xmlns:a16="http://schemas.microsoft.com/office/drawing/2014/main" id="{58C69E6D-9053-8120-CB8E-43CA050A87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5787" y="195865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7" name="Текст 8">
            <a:extLst>
              <a:ext uri="{FF2B5EF4-FFF2-40B4-BE49-F238E27FC236}">
                <a16:creationId xmlns:a16="http://schemas.microsoft.com/office/drawing/2014/main" id="{6EEFD3CF-AC6A-8CE4-52A1-F32AA8190F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87" y="4987126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8" name="Текст 8">
            <a:extLst>
              <a:ext uri="{FF2B5EF4-FFF2-40B4-BE49-F238E27FC236}">
                <a16:creationId xmlns:a16="http://schemas.microsoft.com/office/drawing/2014/main" id="{A17E892B-D1C1-3B94-0720-E14F71B4E56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2821" y="1609681"/>
            <a:ext cx="2593975" cy="4143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9" name="Текст 8">
            <a:extLst>
              <a:ext uri="{FF2B5EF4-FFF2-40B4-BE49-F238E27FC236}">
                <a16:creationId xmlns:a16="http://schemas.microsoft.com/office/drawing/2014/main" id="{D8C684B4-DA1C-20D2-F42D-F84E4B3A126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2821" y="4639772"/>
            <a:ext cx="2593975" cy="42009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80" name="Рисунок 2">
            <a:extLst>
              <a:ext uri="{FF2B5EF4-FFF2-40B4-BE49-F238E27FC236}">
                <a16:creationId xmlns:a16="http://schemas.microsoft.com/office/drawing/2014/main" id="{5BE5B73C-41EF-6829-74B4-D03C73088AC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075613" y="307218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1" name="Текст 8">
            <a:extLst>
              <a:ext uri="{FF2B5EF4-FFF2-40B4-BE49-F238E27FC236}">
                <a16:creationId xmlns:a16="http://schemas.microsoft.com/office/drawing/2014/main" id="{4A7693B8-C016-BFD3-4F3C-542C875474C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08653" y="3124583"/>
            <a:ext cx="2595972" cy="4143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82" name="Текст 8">
            <a:extLst>
              <a:ext uri="{FF2B5EF4-FFF2-40B4-BE49-F238E27FC236}">
                <a16:creationId xmlns:a16="http://schemas.microsoft.com/office/drawing/2014/main" id="{C0659320-15AA-7446-A164-CD4A6C1F6B8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10649" y="3473561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3" name="Рисунок 2">
            <a:extLst>
              <a:ext uri="{FF2B5EF4-FFF2-40B4-BE49-F238E27FC236}">
                <a16:creationId xmlns:a16="http://schemas.microsoft.com/office/drawing/2014/main" id="{13327E05-CC61-BEED-472E-161A0DC75FD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399111" y="286813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4" name="Текст 8">
            <a:extLst>
              <a:ext uri="{FF2B5EF4-FFF2-40B4-BE49-F238E27FC236}">
                <a16:creationId xmlns:a16="http://schemas.microsoft.com/office/drawing/2014/main" id="{FCF7C7F6-F883-D86B-B76C-FBF64AA4B03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5787" y="3259179"/>
            <a:ext cx="2593975" cy="93059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5" name="Текст 8">
            <a:extLst>
              <a:ext uri="{FF2B5EF4-FFF2-40B4-BE49-F238E27FC236}">
                <a16:creationId xmlns:a16="http://schemas.microsoft.com/office/drawing/2014/main" id="{5017FAA3-0D14-2F44-AE36-53755E128F9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92821" y="2911825"/>
            <a:ext cx="2593975" cy="42009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13625E7-4E08-E385-1092-6A0ED16576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47631" y="1991970"/>
            <a:ext cx="2880000" cy="2880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95ED8F-FE29-5DD0-524C-EF23FE97F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23500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ED3827E-68A7-7FC8-99CF-14FFE14FAF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1070ABC-9D4E-2591-9197-E32677939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2" name="Текст 8">
            <a:extLst>
              <a:ext uri="{FF2B5EF4-FFF2-40B4-BE49-F238E27FC236}">
                <a16:creationId xmlns:a16="http://schemas.microsoft.com/office/drawing/2014/main" id="{14F92532-C386-09FC-5806-891FB4EBD39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7375" y="4227639"/>
            <a:ext cx="2592388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Текст 8">
            <a:extLst>
              <a:ext uri="{FF2B5EF4-FFF2-40B4-BE49-F238E27FC236}">
                <a16:creationId xmlns:a16="http://schemas.microsoft.com/office/drawing/2014/main" id="{0B7497FC-F6A8-D552-0049-B81A8DDEDB0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395663" y="4227639"/>
            <a:ext cx="2592388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8">
            <a:extLst>
              <a:ext uri="{FF2B5EF4-FFF2-40B4-BE49-F238E27FC236}">
                <a16:creationId xmlns:a16="http://schemas.microsoft.com/office/drawing/2014/main" id="{2EDB06D2-4612-7DC9-112C-6289D0B550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03950" y="4227639"/>
            <a:ext cx="2592387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DA1B87E0-8C64-EF25-8D5B-E66EFED7C86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012235" y="4227639"/>
            <a:ext cx="2592389" cy="147934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899636BC-2FF6-C29D-B43F-C6582F723AE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12083" y="1377050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8" name="Рисунок 3">
            <a:extLst>
              <a:ext uri="{FF2B5EF4-FFF2-40B4-BE49-F238E27FC236}">
                <a16:creationId xmlns:a16="http://schemas.microsoft.com/office/drawing/2014/main" id="{AB0555B1-DC78-14D9-8756-ED85C955CD0E}"/>
              </a:ext>
            </a:extLst>
          </p:cNvPr>
          <p:cNvSpPr>
            <a:spLocks noGrp="1" noChangeAspect="1"/>
          </p:cNvSpPr>
          <p:nvPr>
            <p:ph type="pic" sz="quarter" idx="57" hasCustomPrompt="1"/>
          </p:nvPr>
        </p:nvSpPr>
        <p:spPr>
          <a:xfrm>
            <a:off x="3714277" y="1377050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C0E9F73E-B6CB-711D-1C4C-0EE6AAA7C0E0}"/>
              </a:ext>
            </a:extLst>
          </p:cNvPr>
          <p:cNvSpPr>
            <a:spLocks noGrp="1" noChangeAspect="1"/>
          </p:cNvSpPr>
          <p:nvPr>
            <p:ph type="pic" sz="quarter" idx="58" hasCustomPrompt="1"/>
          </p:nvPr>
        </p:nvSpPr>
        <p:spPr>
          <a:xfrm>
            <a:off x="6518437" y="1377050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0" name="Рисунок 3">
            <a:extLst>
              <a:ext uri="{FF2B5EF4-FFF2-40B4-BE49-F238E27FC236}">
                <a16:creationId xmlns:a16="http://schemas.microsoft.com/office/drawing/2014/main" id="{D6EB9130-2283-5D10-F4C2-D13E5503F50D}"/>
              </a:ext>
            </a:extLst>
          </p:cNvPr>
          <p:cNvSpPr>
            <a:spLocks noGrp="1" noChangeAspect="1"/>
          </p:cNvSpPr>
          <p:nvPr>
            <p:ph type="pic" sz="quarter" idx="59" hasCustomPrompt="1"/>
          </p:nvPr>
        </p:nvSpPr>
        <p:spPr>
          <a:xfrm>
            <a:off x="9322597" y="1377050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AE28B643-8571-596F-FFF6-8D020152CA3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7375" y="3584544"/>
            <a:ext cx="2592388" cy="3848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658B8271-DE2E-5210-9582-6B42B108B44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396250" y="3584544"/>
            <a:ext cx="2592388" cy="3848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98C7AB63-6D15-5737-8B39-7139E1EB4A6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205125" y="3584544"/>
            <a:ext cx="2592388" cy="3848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62D93DD2-5156-A996-9081-DACE80FE0DA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014001" y="3584544"/>
            <a:ext cx="2592388" cy="3848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712494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>
            <a:extLst>
              <a:ext uri="{FF2B5EF4-FFF2-40B4-BE49-F238E27FC236}">
                <a16:creationId xmlns:a16="http://schemas.microsoft.com/office/drawing/2014/main" id="{9DE13987-364C-76AA-EB2A-A51B0CCC16FD}"/>
              </a:ext>
            </a:extLst>
          </p:cNvPr>
          <p:cNvSpPr/>
          <p:nvPr userDrawn="1"/>
        </p:nvSpPr>
        <p:spPr>
          <a:xfrm>
            <a:off x="801143" y="2032897"/>
            <a:ext cx="2159999" cy="3673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85D68F00-F094-6589-AE91-CC88571F29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4823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014101D5-B562-42F1-6446-8C5CC89DC29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54823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6F2A94-34C9-88A8-153F-544136002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3EFD5EDE-F7F3-1196-DF20-FC28ECC25506}"/>
              </a:ext>
            </a:extLst>
          </p:cNvPr>
          <p:cNvSpPr/>
          <p:nvPr userDrawn="1"/>
        </p:nvSpPr>
        <p:spPr>
          <a:xfrm>
            <a:off x="3619741" y="2032897"/>
            <a:ext cx="2159999" cy="3673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71B37C69-4A58-D617-FE76-9265C887C1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73421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71577A34-BE4C-3CBD-3942-2884208DF4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73421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744B18D7-9F2C-F624-07AE-8F794B8B58BA}"/>
              </a:ext>
            </a:extLst>
          </p:cNvPr>
          <p:cNvSpPr/>
          <p:nvPr userDrawn="1"/>
        </p:nvSpPr>
        <p:spPr>
          <a:xfrm>
            <a:off x="6419088" y="2032897"/>
            <a:ext cx="2159999" cy="367347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A18C10EA-5D83-4175-73E3-7CF9A172866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72768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172325A0-1469-F721-7C3B-8699A42A185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72768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Рисунок 2">
            <a:extLst>
              <a:ext uri="{FF2B5EF4-FFF2-40B4-BE49-F238E27FC236}">
                <a16:creationId xmlns:a16="http://schemas.microsoft.com/office/drawing/2014/main" id="{63EBD2FD-5882-B5AD-160D-0BBA191906E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7071221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6" name="Rectangle 3">
            <a:extLst>
              <a:ext uri="{FF2B5EF4-FFF2-40B4-BE49-F238E27FC236}">
                <a16:creationId xmlns:a16="http://schemas.microsoft.com/office/drawing/2014/main" id="{C7D8B404-EFFE-38C1-E085-45E006908030}"/>
              </a:ext>
            </a:extLst>
          </p:cNvPr>
          <p:cNvSpPr/>
          <p:nvPr userDrawn="1"/>
        </p:nvSpPr>
        <p:spPr>
          <a:xfrm>
            <a:off x="9226457" y="2032897"/>
            <a:ext cx="2159999" cy="36734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05059EC0-79AC-07B1-854F-6515C709C2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80137" y="2720343"/>
            <a:ext cx="1850370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F1A99F55-D717-31BC-FEDF-DB33401CB25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80137" y="3385090"/>
            <a:ext cx="1850370" cy="209654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0" name="Рисунок 2">
            <a:extLst>
              <a:ext uri="{FF2B5EF4-FFF2-40B4-BE49-F238E27FC236}">
                <a16:creationId xmlns:a16="http://schemas.microsoft.com/office/drawing/2014/main" id="{5C29FB5C-3EEC-EDE0-31E1-D06F16401871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9874933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1" name="Рисунок 2">
            <a:extLst>
              <a:ext uri="{FF2B5EF4-FFF2-40B4-BE49-F238E27FC236}">
                <a16:creationId xmlns:a16="http://schemas.microsoft.com/office/drawing/2014/main" id="{95CC5E9D-3ED6-584F-06D1-50556AC51D91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4260786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2" name="Рисунок 2">
            <a:extLst>
              <a:ext uri="{FF2B5EF4-FFF2-40B4-BE49-F238E27FC236}">
                <a16:creationId xmlns:a16="http://schemas.microsoft.com/office/drawing/2014/main" id="{015E80E5-EB3E-FD99-8BD8-0A65531A99B6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1457076" y="1596279"/>
            <a:ext cx="864870" cy="86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246134D-C2BF-7299-2416-21A02CAB8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55150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8">
            <a:extLst>
              <a:ext uri="{FF2B5EF4-FFF2-40B4-BE49-F238E27FC236}">
                <a16:creationId xmlns:a16="http://schemas.microsoft.com/office/drawing/2014/main" id="{9FE852D9-E030-61EB-50AC-D445DAC243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7375" y="3104623"/>
            <a:ext cx="2908494" cy="641139"/>
          </a:xfrm>
          <a:prstGeom prst="homePlate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2153118B-75EB-10D1-9C23-CA385ED97A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7376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3092EDC6-3D2E-8504-91E9-401DDAFD670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14164" y="534157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38483C77-8AA3-C3C7-FFAA-350B8EC170C0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9894977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id="{81DAFB42-93B8-DAED-4CAC-13F37F3B2C0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398436" y="3104623"/>
            <a:ext cx="2907647" cy="641138"/>
          </a:xfrm>
          <a:prstGeom prst="chevron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35C138D-EEF1-F79D-62F7-861875CF336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203950" y="3104283"/>
            <a:ext cx="2907646" cy="641480"/>
          </a:xfrm>
          <a:prstGeom prst="chevron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id="{7624F5A1-2610-024F-121F-428FB361E88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14164" y="3104283"/>
            <a:ext cx="2590461" cy="641480"/>
          </a:xfrm>
          <a:prstGeom prst="chevron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163A79C1-056D-E424-4C14-D8DDA6A5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id="{42238CC0-652B-5225-0B6D-4C4AEDE8887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401459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A1E2D607-8F05-CD1A-B836-8485C472C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208455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:a16="http://schemas.microsoft.com/office/drawing/2014/main" id="{6E728BE2-9B72-A9E7-378E-4B5AB8133B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015450" y="1637758"/>
            <a:ext cx="2592388" cy="12444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DD9EFC67-4A60-1697-4307-A0B47F5AAC8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00625" y="534157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Рисунок 2">
            <a:extLst>
              <a:ext uri="{FF2B5EF4-FFF2-40B4-BE49-F238E27FC236}">
                <a16:creationId xmlns:a16="http://schemas.microsoft.com/office/drawing/2014/main" id="{A0362FB7-36C5-B94D-9E73-BF8F86477C39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7081438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C656333B-70D6-93F1-1080-DC45B739182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398810" y="534157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1" name="Рисунок 2">
            <a:extLst>
              <a:ext uri="{FF2B5EF4-FFF2-40B4-BE49-F238E27FC236}">
                <a16:creationId xmlns:a16="http://schemas.microsoft.com/office/drawing/2014/main" id="{B83D1DA7-4E9D-EFCC-1169-633F7221AE5D}"/>
              </a:ext>
            </a:extLst>
          </p:cNvPr>
          <p:cNvSpPr>
            <a:spLocks noGrp="1" noChangeAspect="1"/>
          </p:cNvSpPr>
          <p:nvPr>
            <p:ph type="pic" sz="quarter" idx="59"/>
          </p:nvPr>
        </p:nvSpPr>
        <p:spPr>
          <a:xfrm>
            <a:off x="4279623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3E2F7EBC-4C2D-D64D-5F9C-787181EC084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5272" y="5341571"/>
            <a:ext cx="2590461" cy="36739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3" name="Рисунок 2">
            <a:extLst>
              <a:ext uri="{FF2B5EF4-FFF2-40B4-BE49-F238E27FC236}">
                <a16:creationId xmlns:a16="http://schemas.microsoft.com/office/drawing/2014/main" id="{730D663F-16DD-E3E5-46F5-9C7CD09E5706}"/>
              </a:ext>
            </a:extLst>
          </p:cNvPr>
          <p:cNvSpPr>
            <a:spLocks noGrp="1" noChangeAspect="1"/>
          </p:cNvSpPr>
          <p:nvPr>
            <p:ph type="pic" sz="quarter" idx="61"/>
          </p:nvPr>
        </p:nvSpPr>
        <p:spPr>
          <a:xfrm>
            <a:off x="1466085" y="418601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716AFD5-89C5-584C-1377-3077FED6FF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98288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8">
            <a:extLst>
              <a:ext uri="{FF2B5EF4-FFF2-40B4-BE49-F238E27FC236}">
                <a16:creationId xmlns:a16="http://schemas.microsoft.com/office/drawing/2014/main" id="{F395A374-A868-6B32-D755-C5D9919938D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1533" y="1808163"/>
            <a:ext cx="4089892" cy="433387"/>
          </a:xfrm>
          <a:prstGeom prst="homePlate">
            <a:avLst/>
          </a:prstGeom>
          <a:solidFill>
            <a:schemeClr val="accent1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6" name="Рисунок 2">
            <a:extLst>
              <a:ext uri="{FF2B5EF4-FFF2-40B4-BE49-F238E27FC236}">
                <a16:creationId xmlns:a16="http://schemas.microsoft.com/office/drawing/2014/main" id="{497D6BEE-01A9-A144-060A-28B360E346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97670" y="166150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3F654C97-DDCA-E785-F389-3F180A12E70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40574" y="1808163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5B60A130-8DFA-18A2-C6C0-28EC3FAA494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67325" y="1808163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A2636C7A-F703-F23A-A025-3F4D9F8944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2D301294-D214-166C-79B3-12FF4D7F9D7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61533" y="2676264"/>
            <a:ext cx="4089892" cy="433387"/>
          </a:xfrm>
          <a:prstGeom prst="homePlate">
            <a:avLst/>
          </a:prstGeom>
          <a:solidFill>
            <a:schemeClr val="accent2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8" name="Рисунок 2">
            <a:extLst>
              <a:ext uri="{FF2B5EF4-FFF2-40B4-BE49-F238E27FC236}">
                <a16:creationId xmlns:a16="http://schemas.microsoft.com/office/drawing/2014/main" id="{A79ED0D0-9277-ECB8-FF9E-11057AA781A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97670" y="252960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1ECDF0F1-52F3-808B-8304-9D96F3C5DC0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40574" y="2676264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:a16="http://schemas.microsoft.com/office/drawing/2014/main" id="{043B45A4-2F2B-185B-B6B6-D8BF514240A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267325" y="2676264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01EF81FA-7B35-3E56-683C-EB996E02280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61533" y="3538578"/>
            <a:ext cx="4089892" cy="433387"/>
          </a:xfrm>
          <a:prstGeom prst="homePlate">
            <a:avLst/>
          </a:prstGeom>
          <a:solidFill>
            <a:schemeClr val="bg1">
              <a:lumMod val="50000"/>
            </a:schemeClr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3" name="Рисунок 2">
            <a:extLst>
              <a:ext uri="{FF2B5EF4-FFF2-40B4-BE49-F238E27FC236}">
                <a16:creationId xmlns:a16="http://schemas.microsoft.com/office/drawing/2014/main" id="{6BE70D0A-19E6-BA04-2D8D-3CD111399D19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97670" y="339191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4" name="Текст 8">
            <a:extLst>
              <a:ext uri="{FF2B5EF4-FFF2-40B4-BE49-F238E27FC236}">
                <a16:creationId xmlns:a16="http://schemas.microsoft.com/office/drawing/2014/main" id="{3E27D98F-AA50-062D-1117-788D934AC44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40574" y="3538578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5" name="Текст 8">
            <a:extLst>
              <a:ext uri="{FF2B5EF4-FFF2-40B4-BE49-F238E27FC236}">
                <a16:creationId xmlns:a16="http://schemas.microsoft.com/office/drawing/2014/main" id="{F6EF98B1-6E9C-E54E-7902-A97AF0F244C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267325" y="3538578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66" name="Текст 8">
            <a:extLst>
              <a:ext uri="{FF2B5EF4-FFF2-40B4-BE49-F238E27FC236}">
                <a16:creationId xmlns:a16="http://schemas.microsoft.com/office/drawing/2014/main" id="{ACFD6245-4DCF-65A8-11A5-BC834B7603F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61533" y="4400892"/>
            <a:ext cx="4089892" cy="433387"/>
          </a:xfrm>
          <a:prstGeom prst="homePlate">
            <a:avLst/>
          </a:prstGeom>
          <a:solidFill>
            <a:schemeClr val="accent3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8" name="Рисунок 2">
            <a:extLst>
              <a:ext uri="{FF2B5EF4-FFF2-40B4-BE49-F238E27FC236}">
                <a16:creationId xmlns:a16="http://schemas.microsoft.com/office/drawing/2014/main" id="{8ABB4B86-9ECE-B6B5-8FC7-0702A42838BE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597670" y="425422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9" name="Текст 8">
            <a:extLst>
              <a:ext uri="{FF2B5EF4-FFF2-40B4-BE49-F238E27FC236}">
                <a16:creationId xmlns:a16="http://schemas.microsoft.com/office/drawing/2014/main" id="{C59B4278-486C-6FB8-8B1F-E72F89C573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140574" y="4400892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0" name="Текст 8">
            <a:extLst>
              <a:ext uri="{FF2B5EF4-FFF2-40B4-BE49-F238E27FC236}">
                <a16:creationId xmlns:a16="http://schemas.microsoft.com/office/drawing/2014/main" id="{3E1540A4-FD21-ED58-6900-87F485A6F28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67325" y="4400892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71" name="Текст 8">
            <a:extLst>
              <a:ext uri="{FF2B5EF4-FFF2-40B4-BE49-F238E27FC236}">
                <a16:creationId xmlns:a16="http://schemas.microsoft.com/office/drawing/2014/main" id="{7DE454E6-B544-96E4-CF73-7DF2C89801F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1533" y="5268993"/>
            <a:ext cx="4089892" cy="433387"/>
          </a:xfrm>
          <a:prstGeom prst="homePlate">
            <a:avLst/>
          </a:prstGeom>
          <a:solidFill>
            <a:schemeClr val="accent4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1" name="Рисунок 2">
            <a:extLst>
              <a:ext uri="{FF2B5EF4-FFF2-40B4-BE49-F238E27FC236}">
                <a16:creationId xmlns:a16="http://schemas.microsoft.com/office/drawing/2014/main" id="{36DB6306-4211-1878-EB18-BE020D4ED532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597670" y="5122330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2" name="Текст 8">
            <a:extLst>
              <a:ext uri="{FF2B5EF4-FFF2-40B4-BE49-F238E27FC236}">
                <a16:creationId xmlns:a16="http://schemas.microsoft.com/office/drawing/2014/main" id="{1BC12BA5-1B2E-5DC9-B579-AB645D7B6F1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140574" y="5268993"/>
            <a:ext cx="4453755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3" name="Текст 8">
            <a:extLst>
              <a:ext uri="{FF2B5EF4-FFF2-40B4-BE49-F238E27FC236}">
                <a16:creationId xmlns:a16="http://schemas.microsoft.com/office/drawing/2014/main" id="{3E309DB7-FC7C-70F7-E073-698AC165975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267325" y="5268993"/>
            <a:ext cx="1657350" cy="4333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029B662-237D-3EFA-C516-6007F4622E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26248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127E805-F4DE-2DE2-697B-55D081B909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2276" y="2473082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29" name="Текст 13">
            <a:extLst>
              <a:ext uri="{FF2B5EF4-FFF2-40B4-BE49-F238E27FC236}">
                <a16:creationId xmlns:a16="http://schemas.microsoft.com/office/drawing/2014/main" id="{06671D5A-7459-6C62-C5E9-4EF8DB7E43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6871" y="1782414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30" name="Текст 13">
            <a:extLst>
              <a:ext uri="{FF2B5EF4-FFF2-40B4-BE49-F238E27FC236}">
                <a16:creationId xmlns:a16="http://schemas.microsoft.com/office/drawing/2014/main" id="{4715C112-5EF5-7D26-8F13-4CEC717C7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19480" y="1782414"/>
            <a:ext cx="65156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B21E2E3-C9C3-4907-7CF7-FE57D66BBE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23387" y="2474999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3B87E8AB-1B99-9D81-1EB0-D2C0D30431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8619" y="3774098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5" name="Текст 13">
            <a:extLst>
              <a:ext uri="{FF2B5EF4-FFF2-40B4-BE49-F238E27FC236}">
                <a16:creationId xmlns:a16="http://schemas.microsoft.com/office/drawing/2014/main" id="{A4E64355-CF03-8CC2-E311-46D3899371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06871" y="3077032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46" name="Текст 13">
            <a:extLst>
              <a:ext uri="{FF2B5EF4-FFF2-40B4-BE49-F238E27FC236}">
                <a16:creationId xmlns:a16="http://schemas.microsoft.com/office/drawing/2014/main" id="{E3A72F70-5F79-D42B-4A44-33D2661EFE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19480" y="3073124"/>
            <a:ext cx="65156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7B45AA84-2D84-AC99-4DEA-4FAFF60FD1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17528" y="3772390"/>
            <a:ext cx="651562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BD24823-1B47-A140-D282-AD6612746A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8619" y="5067543"/>
            <a:ext cx="7356925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9" name="Текст 13">
            <a:extLst>
              <a:ext uri="{FF2B5EF4-FFF2-40B4-BE49-F238E27FC236}">
                <a16:creationId xmlns:a16="http://schemas.microsoft.com/office/drawing/2014/main" id="{085BB00C-2CC6-1908-607C-7298AC960F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06871" y="4370477"/>
            <a:ext cx="7346950" cy="327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50" name="Текст 13">
            <a:extLst>
              <a:ext uri="{FF2B5EF4-FFF2-40B4-BE49-F238E27FC236}">
                <a16:creationId xmlns:a16="http://schemas.microsoft.com/office/drawing/2014/main" id="{B22D2A73-C8A8-5E0C-EFEA-40DC6828FA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17528" y="4368167"/>
            <a:ext cx="655469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92376322-2E6C-FC66-9485-77B5566879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9480" y="5067543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98A48CAB-F74B-A9CE-80F5-791CA161831D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0E143-F90B-7795-5E37-57F3CFBD4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61118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D99776B-61AB-484C-BF72-5AFE38A0D4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26" name="Текст 8">
            <a:extLst>
              <a:ext uri="{FF2B5EF4-FFF2-40B4-BE49-F238E27FC236}">
                <a16:creationId xmlns:a16="http://schemas.microsoft.com/office/drawing/2014/main" id="{5226556D-0BB7-E35E-882F-40C78C0BB36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439" y="1599925"/>
            <a:ext cx="5958236" cy="641626"/>
          </a:xfrm>
          <a:prstGeom prst="homePlate">
            <a:avLst/>
          </a:prstGeom>
          <a:solidFill>
            <a:schemeClr val="accent1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7" name="Рисунок 2">
            <a:extLst>
              <a:ext uri="{FF2B5EF4-FFF2-40B4-BE49-F238E27FC236}">
                <a16:creationId xmlns:a16="http://schemas.microsoft.com/office/drawing/2014/main" id="{3B9ED78C-052D-74E9-5762-6C57AAED05E9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99607" y="1552967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0D9F332A-B46B-33FA-3B35-838E4047C94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40575" y="1592264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id="{0D4BC883-A5E3-849B-02EA-8306B924F70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66439" y="2686072"/>
            <a:ext cx="5958236" cy="641626"/>
          </a:xfrm>
          <a:prstGeom prst="homePlate">
            <a:avLst/>
          </a:prstGeom>
          <a:solidFill>
            <a:schemeClr val="accent2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4" name="Рисунок 2">
            <a:extLst>
              <a:ext uri="{FF2B5EF4-FFF2-40B4-BE49-F238E27FC236}">
                <a16:creationId xmlns:a16="http://schemas.microsoft.com/office/drawing/2014/main" id="{84304502-457B-9580-CEAB-59D146F39832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599607" y="262768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453C852E-08D0-0790-8972-A6A295B37B6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40575" y="2666981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0A9E8602-E114-8E20-677C-50FAD71E920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66439" y="3755297"/>
            <a:ext cx="5958236" cy="641626"/>
          </a:xfrm>
          <a:prstGeom prst="homePlate">
            <a:avLst/>
          </a:prstGeom>
          <a:solidFill>
            <a:schemeClr val="bg1">
              <a:lumMod val="50000"/>
            </a:schemeClr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8" name="Рисунок 2">
            <a:extLst>
              <a:ext uri="{FF2B5EF4-FFF2-40B4-BE49-F238E27FC236}">
                <a16:creationId xmlns:a16="http://schemas.microsoft.com/office/drawing/2014/main" id="{AC12C8B8-FCAC-46E9-F938-524C1427A1B6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599607" y="370833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CAEFF7D7-4EA8-A8E3-6EA1-4900027A81D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40575" y="3747636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5AC0A69D-1EAA-7DDC-CD31-5A875240D9E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6439" y="4847382"/>
            <a:ext cx="5958236" cy="641626"/>
          </a:xfrm>
          <a:prstGeom prst="homePlate">
            <a:avLst/>
          </a:prstGeom>
          <a:solidFill>
            <a:schemeClr val="accent3"/>
          </a:solidFill>
        </p:spPr>
        <p:txBody>
          <a:bodyPr lIns="576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2" name="Рисунок 2">
            <a:extLst>
              <a:ext uri="{FF2B5EF4-FFF2-40B4-BE49-F238E27FC236}">
                <a16:creationId xmlns:a16="http://schemas.microsoft.com/office/drawing/2014/main" id="{77F30643-6553-02AE-3ADE-E06229F63480}"/>
              </a:ext>
            </a:extLst>
          </p:cNvPr>
          <p:cNvSpPr>
            <a:spLocks noGrp="1" noChangeAspect="1"/>
          </p:cNvSpPr>
          <p:nvPr>
            <p:ph type="pic" sz="quarter" idx="52"/>
          </p:nvPr>
        </p:nvSpPr>
        <p:spPr>
          <a:xfrm>
            <a:off x="599607" y="478899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65A862EB-2BB3-5449-0BD4-2A8B1D6266D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40575" y="4828291"/>
            <a:ext cx="4464050" cy="6492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B98F8A5-5507-FE19-A9EA-D9BA32450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754602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8">
            <a:extLst>
              <a:ext uri="{FF2B5EF4-FFF2-40B4-BE49-F238E27FC236}">
                <a16:creationId xmlns:a16="http://schemas.microsoft.com/office/drawing/2014/main" id="{9FD60C7F-15DE-6EAE-528D-A2EFC9BF97E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87374" y="5543748"/>
            <a:ext cx="3529014" cy="585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E945B2B-B17A-0359-4679-2993ECFCD4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7374" y="2046147"/>
            <a:ext cx="3529013" cy="4113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26625E2A-80F9-950F-4453-D96762754FD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7375" y="1376507"/>
            <a:ext cx="3527425" cy="431656"/>
          </a:xfrm>
          <a:prstGeom prst="chevron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1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A91F678E-FAE0-B682-E445-FF7C835249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265126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5DDEEB43-1BFD-157F-06A3-9BDAF2B8496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08100" y="2744815"/>
            <a:ext cx="2806700" cy="5762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1596ECBF-D82B-FEB8-63EE-AD34DB2622C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1642" y="3509501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0B8CC09C-0C37-301F-F2A2-74840B58792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87375" y="437008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4DE7FBEA-8D80-F32D-BA92-2F9AA60911D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308100" y="3605216"/>
            <a:ext cx="2808288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6027E9B2-A3E1-F855-AACF-109F1F4E472A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308100" y="4469521"/>
            <a:ext cx="2806700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2" name="Текст 8">
            <a:extLst>
              <a:ext uri="{FF2B5EF4-FFF2-40B4-BE49-F238E27FC236}">
                <a16:creationId xmlns:a16="http://schemas.microsoft.com/office/drawing/2014/main" id="{D3755126-54F2-5683-2AF8-99118C594FA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333986" y="5543748"/>
            <a:ext cx="3529014" cy="585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6" name="Текст 8">
            <a:extLst>
              <a:ext uri="{FF2B5EF4-FFF2-40B4-BE49-F238E27FC236}">
                <a16:creationId xmlns:a16="http://schemas.microsoft.com/office/drawing/2014/main" id="{21382672-B7DE-BD6D-2997-C137CE73DCA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33986" y="2046147"/>
            <a:ext cx="3529013" cy="4113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87" name="Текст 8">
            <a:extLst>
              <a:ext uri="{FF2B5EF4-FFF2-40B4-BE49-F238E27FC236}">
                <a16:creationId xmlns:a16="http://schemas.microsoft.com/office/drawing/2014/main" id="{F428C8AA-5DC0-D62D-1E95-F5D8403BFC8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333987" y="1376507"/>
            <a:ext cx="3527425" cy="431656"/>
          </a:xfrm>
          <a:prstGeom prst="chevron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2</a:t>
            </a:r>
          </a:p>
        </p:txBody>
      </p:sp>
      <p:sp>
        <p:nvSpPr>
          <p:cNvPr id="88" name="Text Placeholder 7">
            <a:extLst>
              <a:ext uri="{FF2B5EF4-FFF2-40B4-BE49-F238E27FC236}">
                <a16:creationId xmlns:a16="http://schemas.microsoft.com/office/drawing/2014/main" id="{3C69B269-BD4B-CCD2-69CE-25D752FED40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333987" y="265126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91" name="Текст 8">
            <a:extLst>
              <a:ext uri="{FF2B5EF4-FFF2-40B4-BE49-F238E27FC236}">
                <a16:creationId xmlns:a16="http://schemas.microsoft.com/office/drawing/2014/main" id="{A9793217-10C9-06D1-7877-B807D5A11E67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54712" y="2744815"/>
            <a:ext cx="2806700" cy="5762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4" name="Text Placeholder 7">
            <a:extLst>
              <a:ext uri="{FF2B5EF4-FFF2-40B4-BE49-F238E27FC236}">
                <a16:creationId xmlns:a16="http://schemas.microsoft.com/office/drawing/2014/main" id="{63104018-42D0-519E-41D1-6201AE63D8D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338254" y="3509501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105" name="Text Placeholder 7">
            <a:extLst>
              <a:ext uri="{FF2B5EF4-FFF2-40B4-BE49-F238E27FC236}">
                <a16:creationId xmlns:a16="http://schemas.microsoft.com/office/drawing/2014/main" id="{8D8F5039-2E5D-0445-CB1C-ABDF56F6DA28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333987" y="437008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106" name="Текст 8">
            <a:extLst>
              <a:ext uri="{FF2B5EF4-FFF2-40B4-BE49-F238E27FC236}">
                <a16:creationId xmlns:a16="http://schemas.microsoft.com/office/drawing/2014/main" id="{F9400BBB-1D9C-40B5-A493-095B062BCA8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054712" y="3605216"/>
            <a:ext cx="2808288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7" name="Текст 8">
            <a:extLst>
              <a:ext uri="{FF2B5EF4-FFF2-40B4-BE49-F238E27FC236}">
                <a16:creationId xmlns:a16="http://schemas.microsoft.com/office/drawing/2014/main" id="{B9360B1A-33CF-C1EC-6ABF-6C27EFFA281E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054712" y="4469521"/>
            <a:ext cx="2806700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8" name="Текст 8">
            <a:extLst>
              <a:ext uri="{FF2B5EF4-FFF2-40B4-BE49-F238E27FC236}">
                <a16:creationId xmlns:a16="http://schemas.microsoft.com/office/drawing/2014/main" id="{2FB47FA8-15C0-F3A0-8483-15099B98773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072507" y="5543748"/>
            <a:ext cx="3529014" cy="58559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9" name="Текст 8">
            <a:extLst>
              <a:ext uri="{FF2B5EF4-FFF2-40B4-BE49-F238E27FC236}">
                <a16:creationId xmlns:a16="http://schemas.microsoft.com/office/drawing/2014/main" id="{D20BCE6E-8EE6-CA4F-BE62-FEB6DB8EAC2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072507" y="2046147"/>
            <a:ext cx="3529013" cy="4113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110" name="Текст 8">
            <a:extLst>
              <a:ext uri="{FF2B5EF4-FFF2-40B4-BE49-F238E27FC236}">
                <a16:creationId xmlns:a16="http://schemas.microsoft.com/office/drawing/2014/main" id="{314DB21E-7B51-C430-3703-BB904366C90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072508" y="1376507"/>
            <a:ext cx="3527425" cy="431656"/>
          </a:xfrm>
          <a:prstGeom prst="chevron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3</a:t>
            </a:r>
          </a:p>
        </p:txBody>
      </p:sp>
      <p:sp>
        <p:nvSpPr>
          <p:cNvPr id="111" name="Text Placeholder 7">
            <a:extLst>
              <a:ext uri="{FF2B5EF4-FFF2-40B4-BE49-F238E27FC236}">
                <a16:creationId xmlns:a16="http://schemas.microsoft.com/office/drawing/2014/main" id="{18BC113B-14FD-BD92-90E0-8F6F7892727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072508" y="265126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112" name="Текст 8">
            <a:extLst>
              <a:ext uri="{FF2B5EF4-FFF2-40B4-BE49-F238E27FC236}">
                <a16:creationId xmlns:a16="http://schemas.microsoft.com/office/drawing/2014/main" id="{B3942E2C-78EF-FC41-B705-7471C97DDDA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793233" y="2744815"/>
            <a:ext cx="2806700" cy="5762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3" name="Text Placeholder 7">
            <a:extLst>
              <a:ext uri="{FF2B5EF4-FFF2-40B4-BE49-F238E27FC236}">
                <a16:creationId xmlns:a16="http://schemas.microsoft.com/office/drawing/2014/main" id="{0FC2C7D2-5C55-1D7C-0826-DC6E6C94C8B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76775" y="3509501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114" name="Text Placeholder 7">
            <a:extLst>
              <a:ext uri="{FF2B5EF4-FFF2-40B4-BE49-F238E27FC236}">
                <a16:creationId xmlns:a16="http://schemas.microsoft.com/office/drawing/2014/main" id="{D2DE09C2-698E-6E05-9AC2-6A6FB1D87BA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072508" y="437008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115" name="Текст 8">
            <a:extLst>
              <a:ext uri="{FF2B5EF4-FFF2-40B4-BE49-F238E27FC236}">
                <a16:creationId xmlns:a16="http://schemas.microsoft.com/office/drawing/2014/main" id="{BBC419B1-87E7-0253-0DB3-F64577D60A09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8793233" y="3605216"/>
            <a:ext cx="2808288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6" name="Текст 8">
            <a:extLst>
              <a:ext uri="{FF2B5EF4-FFF2-40B4-BE49-F238E27FC236}">
                <a16:creationId xmlns:a16="http://schemas.microsoft.com/office/drawing/2014/main" id="{CFDDA777-564F-FDAE-061E-B4D4731589D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793233" y="4469521"/>
            <a:ext cx="2806700" cy="5794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7" name="Text Placeholder 7">
            <a:extLst>
              <a:ext uri="{FF2B5EF4-FFF2-40B4-BE49-F238E27FC236}">
                <a16:creationId xmlns:a16="http://schemas.microsoft.com/office/drawing/2014/main" id="{5946A278-AF36-1D10-C919-50E291419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CBBAB4B-1547-AB1A-CC7F-FCF720C13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683230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Рисунок 2">
            <a:extLst>
              <a:ext uri="{FF2B5EF4-FFF2-40B4-BE49-F238E27FC236}">
                <a16:creationId xmlns:a16="http://schemas.microsoft.com/office/drawing/2014/main" id="{C632458B-5F4A-2989-9FDB-14384F01BC4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948448" y="21685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3C664976-741E-A7E9-3E69-FEB8A5E17A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91663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279C7151-14A2-B1C6-B3BF-1DD05D509CA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87375" y="1876792"/>
            <a:ext cx="2592389" cy="101245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Рисунок 2">
            <a:extLst>
              <a:ext uri="{FF2B5EF4-FFF2-40B4-BE49-F238E27FC236}">
                <a16:creationId xmlns:a16="http://schemas.microsoft.com/office/drawing/2014/main" id="{BA6FEE47-1FFE-B1CF-90FE-5ECAA42A1CC6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8081940" y="21685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1" name="Текст 8">
            <a:extLst>
              <a:ext uri="{FF2B5EF4-FFF2-40B4-BE49-F238E27FC236}">
                <a16:creationId xmlns:a16="http://schemas.microsoft.com/office/drawing/2014/main" id="{0F6E70F0-C3FC-E0DC-B26D-BC52325AF3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625155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2" name="Рисунок 2">
            <a:extLst>
              <a:ext uri="{FF2B5EF4-FFF2-40B4-BE49-F238E27FC236}">
                <a16:creationId xmlns:a16="http://schemas.microsoft.com/office/drawing/2014/main" id="{4B4F19F0-3A91-EF5B-BA2C-A98350732D80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215433" y="216852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3" name="Текст 8">
            <a:extLst>
              <a:ext uri="{FF2B5EF4-FFF2-40B4-BE49-F238E27FC236}">
                <a16:creationId xmlns:a16="http://schemas.microsoft.com/office/drawing/2014/main" id="{43FBAB54-53A4-3C37-EEEA-D6AB89A4802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58648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4" name="Рисунок 2">
            <a:extLst>
              <a:ext uri="{FF2B5EF4-FFF2-40B4-BE49-F238E27FC236}">
                <a16:creationId xmlns:a16="http://schemas.microsoft.com/office/drawing/2014/main" id="{885BDC86-1D5B-7ABB-9A45-133906242667}"/>
              </a:ext>
            </a:extLst>
          </p:cNvPr>
          <p:cNvSpPr>
            <a:spLocks noGrp="1" noChangeAspect="1"/>
          </p:cNvSpPr>
          <p:nvPr>
            <p:ph type="pic" sz="quarter" idx="62"/>
          </p:nvPr>
        </p:nvSpPr>
        <p:spPr>
          <a:xfrm>
            <a:off x="4348926" y="2168525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5" name="Текст 8">
            <a:extLst>
              <a:ext uri="{FF2B5EF4-FFF2-40B4-BE49-F238E27FC236}">
                <a16:creationId xmlns:a16="http://schemas.microsoft.com/office/drawing/2014/main" id="{D3AE0F79-9DF1-FA39-52C4-6F041C8FB27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892141" y="1371600"/>
            <a:ext cx="1655761" cy="4648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6" name="Рисунок 2">
            <a:extLst>
              <a:ext uri="{FF2B5EF4-FFF2-40B4-BE49-F238E27FC236}">
                <a16:creationId xmlns:a16="http://schemas.microsoft.com/office/drawing/2014/main" id="{6424E942-31AB-494E-33E7-9DC12E6B46EA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948448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7" name="Текст 8">
            <a:extLst>
              <a:ext uri="{FF2B5EF4-FFF2-40B4-BE49-F238E27FC236}">
                <a16:creationId xmlns:a16="http://schemas.microsoft.com/office/drawing/2014/main" id="{3B345BCD-AC04-33E4-4BCC-E7359F53237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491663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8" name="Рисунок 2">
            <a:extLst>
              <a:ext uri="{FF2B5EF4-FFF2-40B4-BE49-F238E27FC236}">
                <a16:creationId xmlns:a16="http://schemas.microsoft.com/office/drawing/2014/main" id="{2D07DD1F-D70A-6DDC-A2DB-2F8AD7240A51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8081940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9" name="Текст 8">
            <a:extLst>
              <a:ext uri="{FF2B5EF4-FFF2-40B4-BE49-F238E27FC236}">
                <a16:creationId xmlns:a16="http://schemas.microsoft.com/office/drawing/2014/main" id="{38DAD231-5AF9-E032-10BB-88D0A3AD72A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625155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0" name="Рисунок 2">
            <a:extLst>
              <a:ext uri="{FF2B5EF4-FFF2-40B4-BE49-F238E27FC236}">
                <a16:creationId xmlns:a16="http://schemas.microsoft.com/office/drawing/2014/main" id="{B8415F46-BC07-09CC-6433-49E743AA224B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6215433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1" name="Текст 8">
            <a:extLst>
              <a:ext uri="{FF2B5EF4-FFF2-40B4-BE49-F238E27FC236}">
                <a16:creationId xmlns:a16="http://schemas.microsoft.com/office/drawing/2014/main" id="{D9B3E19A-FB3D-BBFF-534D-E318EB1F901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758648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2" name="Рисунок 2">
            <a:extLst>
              <a:ext uri="{FF2B5EF4-FFF2-40B4-BE49-F238E27FC236}">
                <a16:creationId xmlns:a16="http://schemas.microsoft.com/office/drawing/2014/main" id="{F15F8829-5222-02D9-3839-90679009617D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4348926" y="390171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4" name="Текст 8">
            <a:extLst>
              <a:ext uri="{FF2B5EF4-FFF2-40B4-BE49-F238E27FC236}">
                <a16:creationId xmlns:a16="http://schemas.microsoft.com/office/drawing/2014/main" id="{1C6843E3-226E-4A68-716C-AF2142A7DDD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92141" y="4895455"/>
            <a:ext cx="1655761" cy="4648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5" name="Текст 8">
            <a:extLst>
              <a:ext uri="{FF2B5EF4-FFF2-40B4-BE49-F238E27FC236}">
                <a16:creationId xmlns:a16="http://schemas.microsoft.com/office/drawing/2014/main" id="{FDBEDE7B-DA7B-26DF-F132-4AF2228CD13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87376" y="3825340"/>
            <a:ext cx="2592388" cy="101245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C338C697-5322-D445-8FB6-D51BC02289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r>
              <a:rPr lang="en-US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&amp;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F707947-CAF4-1C4C-6CB3-22DCA0346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603822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D1895F8F-06A1-451A-378B-B3B0183E9D1F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79475" y="4908649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1" name="Рисунок 2">
            <a:extLst>
              <a:ext uri="{FF2B5EF4-FFF2-40B4-BE49-F238E27FC236}">
                <a16:creationId xmlns:a16="http://schemas.microsoft.com/office/drawing/2014/main" id="{7FA6A695-E824-A53F-EC2F-C5566A98B6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64042" y="41127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D518E75-7440-AAF5-3B83-D913B038BF90}"/>
              </a:ext>
            </a:extLst>
          </p:cNvPr>
          <p:cNvSpPr/>
          <p:nvPr userDrawn="1"/>
        </p:nvSpPr>
        <p:spPr>
          <a:xfrm>
            <a:off x="5051425" y="44042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BB2BE6D6-0CF4-A19A-2991-496B28CDC765}"/>
              </a:ext>
            </a:extLst>
          </p:cNvPr>
          <p:cNvSpPr/>
          <p:nvPr userDrawn="1"/>
        </p:nvSpPr>
        <p:spPr>
          <a:xfrm>
            <a:off x="7134225" y="37565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6560C2B0-BE31-913F-D0BB-CDA78C559A22}"/>
              </a:ext>
            </a:extLst>
          </p:cNvPr>
          <p:cNvSpPr/>
          <p:nvPr userDrawn="1"/>
        </p:nvSpPr>
        <p:spPr>
          <a:xfrm>
            <a:off x="9227311" y="31088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3CBBB9FE-B253-7921-7922-FD21BBA11EA1}"/>
              </a:ext>
            </a:extLst>
          </p:cNvPr>
          <p:cNvSpPr/>
          <p:nvPr userDrawn="1"/>
        </p:nvSpPr>
        <p:spPr>
          <a:xfrm>
            <a:off x="2968625" y="50519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E99274B-1C54-7FF4-38AA-CE0E04DAAD5F}"/>
              </a:ext>
            </a:extLst>
          </p:cNvPr>
          <p:cNvSpPr/>
          <p:nvPr userDrawn="1"/>
        </p:nvSpPr>
        <p:spPr>
          <a:xfrm>
            <a:off x="879593" y="5699624"/>
            <a:ext cx="2089150" cy="2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Shape 19460">
            <a:extLst>
              <a:ext uri="{FF2B5EF4-FFF2-40B4-BE49-F238E27FC236}">
                <a16:creationId xmlns:a16="http://schemas.microsoft.com/office/drawing/2014/main" id="{9F266D32-51AF-947B-8AA3-F4E305AE6A3C}"/>
              </a:ext>
            </a:extLst>
          </p:cNvPr>
          <p:cNvSpPr/>
          <p:nvPr userDrawn="1"/>
        </p:nvSpPr>
        <p:spPr>
          <a:xfrm flipH="1" flipV="1">
            <a:off x="5054600" y="4403023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1" name="Shape 19460">
            <a:extLst>
              <a:ext uri="{FF2B5EF4-FFF2-40B4-BE49-F238E27FC236}">
                <a16:creationId xmlns:a16="http://schemas.microsoft.com/office/drawing/2014/main" id="{12C6F345-2F97-6EB2-D8AE-9D1B7744C6EE}"/>
              </a:ext>
            </a:extLst>
          </p:cNvPr>
          <p:cNvSpPr/>
          <p:nvPr userDrawn="1"/>
        </p:nvSpPr>
        <p:spPr>
          <a:xfrm flipH="1" flipV="1">
            <a:off x="7140338" y="3760676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2" name="Shape 19460">
            <a:extLst>
              <a:ext uri="{FF2B5EF4-FFF2-40B4-BE49-F238E27FC236}">
                <a16:creationId xmlns:a16="http://schemas.microsoft.com/office/drawing/2014/main" id="{82382BFD-4D06-8CA7-70EF-52FB6682B0F1}"/>
              </a:ext>
            </a:extLst>
          </p:cNvPr>
          <p:cNvSpPr/>
          <p:nvPr userDrawn="1"/>
        </p:nvSpPr>
        <p:spPr>
          <a:xfrm flipH="1" flipV="1">
            <a:off x="9226077" y="3110772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3" name="Shape 19460">
            <a:extLst>
              <a:ext uri="{FF2B5EF4-FFF2-40B4-BE49-F238E27FC236}">
                <a16:creationId xmlns:a16="http://schemas.microsoft.com/office/drawing/2014/main" id="{96398B55-1B8B-1CF9-01F7-8BC306E3AF6B}"/>
              </a:ext>
            </a:extLst>
          </p:cNvPr>
          <p:cNvSpPr/>
          <p:nvPr userDrawn="1"/>
        </p:nvSpPr>
        <p:spPr>
          <a:xfrm flipH="1" flipV="1">
            <a:off x="2968861" y="5045370"/>
            <a:ext cx="0" cy="86093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 dirty="0">
              <a:solidFill>
                <a:srgbClr val="333333"/>
              </a:solidFill>
            </a:endParaRP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FE9C3323-EAF6-FD08-FB77-62ABBB2A27E5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2970329" y="4261878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5" name="Рисунок 2">
            <a:extLst>
              <a:ext uri="{FF2B5EF4-FFF2-40B4-BE49-F238E27FC236}">
                <a16:creationId xmlns:a16="http://schemas.microsoft.com/office/drawing/2014/main" id="{5B1E1A80-3462-9691-BA5A-80FF30FBE79C}"/>
              </a:ext>
            </a:extLst>
          </p:cNvPr>
          <p:cNvSpPr>
            <a:spLocks noGrp="1" noChangeAspect="1"/>
          </p:cNvSpPr>
          <p:nvPr>
            <p:ph type="pic" sz="quarter" idx="88"/>
          </p:nvPr>
        </p:nvSpPr>
        <p:spPr>
          <a:xfrm>
            <a:off x="3654896" y="3465992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38F8BFCB-7163-5771-FA9F-1203BCE9DAB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055607" y="3609532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7" name="Рисунок 2">
            <a:extLst>
              <a:ext uri="{FF2B5EF4-FFF2-40B4-BE49-F238E27FC236}">
                <a16:creationId xmlns:a16="http://schemas.microsoft.com/office/drawing/2014/main" id="{88957857-4546-3CC7-4B81-1F01A076DB45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5740174" y="281364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B5B7014A-D020-D910-C9E7-A8AB7C846CA4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7140885" y="2962762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9" name="Рисунок 2">
            <a:extLst>
              <a:ext uri="{FF2B5EF4-FFF2-40B4-BE49-F238E27FC236}">
                <a16:creationId xmlns:a16="http://schemas.microsoft.com/office/drawing/2014/main" id="{07D775AF-15FF-8BB2-BF00-07EDBBEA25DE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7825452" y="216687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8F74924C-F222-14EA-2ADA-B59CAC1122E4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9215011" y="2310416"/>
            <a:ext cx="208915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1" name="Рисунок 2">
            <a:extLst>
              <a:ext uri="{FF2B5EF4-FFF2-40B4-BE49-F238E27FC236}">
                <a16:creationId xmlns:a16="http://schemas.microsoft.com/office/drawing/2014/main" id="{E66C2DFB-FB14-22C6-1560-8EF27EE62287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9899578" y="151453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70A6267A-AA4D-B4D6-BB65-9F6D592C8F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48369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r>
              <a:rPr lang="en-US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&amp;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A4946B4-CC2E-B392-2A22-D5D8C9499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15468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8E564D1-60CE-6D76-D022-138ED4467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cxnSp>
        <p:nvCxnSpPr>
          <p:cNvPr id="32" name="Straight Connector 19">
            <a:extLst>
              <a:ext uri="{FF2B5EF4-FFF2-40B4-BE49-F238E27FC236}">
                <a16:creationId xmlns:a16="http://schemas.microsoft.com/office/drawing/2014/main" id="{73E6FC17-7411-D66C-6E0D-63249F49CF63}"/>
              </a:ext>
            </a:extLst>
          </p:cNvPr>
          <p:cNvCxnSpPr>
            <a:cxnSpLocks/>
          </p:cNvCxnSpPr>
          <p:nvPr userDrawn="1"/>
        </p:nvCxnSpPr>
        <p:spPr>
          <a:xfrm flipH="1">
            <a:off x="587375" y="3536950"/>
            <a:ext cx="110172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93BD675F-C162-9AB1-0C0C-C9E47401CB3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958560" y="1420021"/>
            <a:ext cx="1636288" cy="10374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5DC36D1-3B14-7995-AB00-017A6A0D6DF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958560" y="3941689"/>
            <a:ext cx="1636288" cy="45886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F4C6CC51-44B6-13F1-3782-2DF1A313ED24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077200" y="4871426"/>
            <a:ext cx="1655763" cy="12579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FBA91F65-893D-B84E-29A5-36EBB8079B21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77200" y="2851939"/>
            <a:ext cx="1655764" cy="4691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2021</a:t>
            </a:r>
            <a:endParaRPr lang="en-US" dirty="0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8A8BCC32-62D2-95FC-A1EA-BD8C505A5B41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199361" y="1420021"/>
            <a:ext cx="1663381" cy="10374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95BA8748-5FFE-54F4-0B56-FA726253FBAF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203950" y="3941689"/>
            <a:ext cx="1658792" cy="45886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2020</a:t>
            </a:r>
            <a:endParaRPr lang="en-US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0AD18D75-9805-7CAC-0957-8D3F71DE2B86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345094" y="4871426"/>
            <a:ext cx="1642956" cy="12579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8D1D7DC7-A688-2499-97DB-40FBBAD9E074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4345094" y="2851939"/>
            <a:ext cx="1642956" cy="4691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2019</a:t>
            </a:r>
            <a:endParaRPr lang="en-US" dirty="0"/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A761127C-351E-8FD8-1C4F-DACC1585DE42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467254" y="1420021"/>
            <a:ext cx="1663381" cy="10374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75243B99-7563-6B32-8047-1004203733F7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2460481" y="3941689"/>
            <a:ext cx="1670153" cy="45886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58D185D5-7240-4194-15E3-3B2DCA2C746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85895" y="4871426"/>
            <a:ext cx="1655763" cy="12579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656BC3D5-18CD-FF52-C452-11CFD072C142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85895" y="2851939"/>
            <a:ext cx="1655764" cy="4691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2017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12CF7DE-E0FF-CE1C-C782-2E30D7CFA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768090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A075AC54-A106-A5E0-B4D6-B91D22F5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примечаний.</a:t>
            </a:r>
            <a:endParaRPr lang="ru-RU" dirty="0"/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0CF6C201-F286-862A-BEB9-A021A43B1D32}"/>
              </a:ext>
            </a:extLst>
          </p:cNvPr>
          <p:cNvCxnSpPr>
            <a:cxnSpLocks/>
          </p:cNvCxnSpPr>
          <p:nvPr userDrawn="1"/>
        </p:nvCxnSpPr>
        <p:spPr>
          <a:xfrm flipH="1">
            <a:off x="587375" y="3536950"/>
            <a:ext cx="110172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6D4ABBB3-67D7-3BBD-6B59-73C9A89E629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947276" y="1422500"/>
            <a:ext cx="1657350" cy="819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DC2A6B7A-B651-FEA1-101D-54884FEAB30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47276" y="2215518"/>
            <a:ext cx="1657350" cy="45782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2021</a:t>
            </a:r>
            <a:endParaRPr lang="en-US" dirty="0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F6E53EC-8BAC-EBCC-4C62-AC03FFCB7FC1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075613" y="4987203"/>
            <a:ext cx="1657350" cy="114213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63BEBB17-EAB7-7E45-35FB-F6A270F7622D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075613" y="4585524"/>
            <a:ext cx="1657350" cy="4643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2020</a:t>
            </a:r>
            <a:endParaRPr lang="en-US" dirty="0"/>
          </a:p>
        </p:txBody>
      </p:sp>
      <p:sp>
        <p:nvSpPr>
          <p:cNvPr id="58" name="Рисунок 2">
            <a:extLst>
              <a:ext uri="{FF2B5EF4-FFF2-40B4-BE49-F238E27FC236}">
                <a16:creationId xmlns:a16="http://schemas.microsoft.com/office/drawing/2014/main" id="{43135DF2-10A7-CA1F-9A44-95C5567355B8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10412761" y="317813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9" name="Рисунок 2">
            <a:extLst>
              <a:ext uri="{FF2B5EF4-FFF2-40B4-BE49-F238E27FC236}">
                <a16:creationId xmlns:a16="http://schemas.microsoft.com/office/drawing/2014/main" id="{D7300E5F-771F-4666-F133-3F64D84D52F3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8542759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F1311EDC-C7DF-8FA6-BF91-AF835DAC685D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207789" y="1422500"/>
            <a:ext cx="1657350" cy="819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F9E69DEE-B98E-6395-ACAC-5944E4B24BB7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207789" y="2215518"/>
            <a:ext cx="1657350" cy="45782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2019</a:t>
            </a:r>
            <a:endParaRPr lang="en-US" dirty="0"/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5DE3A50F-A923-C4D5-3984-80BB9D187BFD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336126" y="4987203"/>
            <a:ext cx="1657350" cy="114213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70831185-D838-9A7E-B33C-8E00A2594CA9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336126" y="4585524"/>
            <a:ext cx="1657350" cy="4643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C802BA59-BF38-A5CB-0E24-579025E0283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2461479" y="1422500"/>
            <a:ext cx="1657350" cy="8190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id="{1B4540DE-59B3-5873-020F-FB7137E86063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2461479" y="2215518"/>
            <a:ext cx="1657350" cy="45782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2017</a:t>
            </a:r>
            <a:endParaRPr lang="en-US" dirty="0"/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857638ED-0652-AA66-9101-A82DA6B8906D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589816" y="4987203"/>
            <a:ext cx="1657350" cy="114213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1" name="Text Placeholder 7">
            <a:extLst>
              <a:ext uri="{FF2B5EF4-FFF2-40B4-BE49-F238E27FC236}">
                <a16:creationId xmlns:a16="http://schemas.microsoft.com/office/drawing/2014/main" id="{B60520A2-B84E-925E-2C4B-6780C6DF9DB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589816" y="4585524"/>
            <a:ext cx="1657350" cy="4643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2016</a:t>
            </a:r>
            <a:endParaRPr lang="en-US" dirty="0"/>
          </a:p>
        </p:txBody>
      </p:sp>
      <p:sp>
        <p:nvSpPr>
          <p:cNvPr id="82" name="Рисунок 2">
            <a:extLst>
              <a:ext uri="{FF2B5EF4-FFF2-40B4-BE49-F238E27FC236}">
                <a16:creationId xmlns:a16="http://schemas.microsoft.com/office/drawing/2014/main" id="{40E82657-4136-C5A8-B078-3581FC7E367A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6673016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3" name="Рисунок 2">
            <a:extLst>
              <a:ext uri="{FF2B5EF4-FFF2-40B4-BE49-F238E27FC236}">
                <a16:creationId xmlns:a16="http://schemas.microsoft.com/office/drawing/2014/main" id="{ADAD0F5C-9B14-7C7E-2951-FEB4CBB073D4}"/>
              </a:ext>
            </a:extLst>
          </p:cNvPr>
          <p:cNvSpPr>
            <a:spLocks noGrp="1"/>
          </p:cNvSpPr>
          <p:nvPr>
            <p:ph type="pic" sz="quarter" idx="106"/>
          </p:nvPr>
        </p:nvSpPr>
        <p:spPr>
          <a:xfrm>
            <a:off x="4803273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4" name="Рисунок 2">
            <a:extLst>
              <a:ext uri="{FF2B5EF4-FFF2-40B4-BE49-F238E27FC236}">
                <a16:creationId xmlns:a16="http://schemas.microsoft.com/office/drawing/2014/main" id="{A1DAB7CC-65E4-EB98-2B14-0A62C8AD6F10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2926706" y="317658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85" name="Рисунок 2">
            <a:extLst>
              <a:ext uri="{FF2B5EF4-FFF2-40B4-BE49-F238E27FC236}">
                <a16:creationId xmlns:a16="http://schemas.microsoft.com/office/drawing/2014/main" id="{AED75EBB-9C1F-4F19-0600-4D6F9FF0B243}"/>
              </a:ext>
            </a:extLst>
          </p:cNvPr>
          <p:cNvSpPr>
            <a:spLocks noGrp="1" noChangeAspect="1"/>
          </p:cNvSpPr>
          <p:nvPr>
            <p:ph type="pic" sz="quarter" idx="108"/>
          </p:nvPr>
        </p:nvSpPr>
        <p:spPr>
          <a:xfrm>
            <a:off x="1050138" y="3176587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2717927-0F31-28B4-46A1-13D6984773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019478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шаг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C5BE68A-FA25-94AC-5080-98D456A98A60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800000" y="3111253"/>
            <a:ext cx="2592000" cy="2586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cxnSp>
        <p:nvCxnSpPr>
          <p:cNvPr id="42" name="Straight Connector 19">
            <a:extLst>
              <a:ext uri="{FF2B5EF4-FFF2-40B4-BE49-F238E27FC236}">
                <a16:creationId xmlns:a16="http://schemas.microsoft.com/office/drawing/2014/main" id="{91334481-BDE3-ABF9-8AAC-C49D43657CC4}"/>
              </a:ext>
            </a:extLst>
          </p:cNvPr>
          <p:cNvCxnSpPr>
            <a:cxnSpLocks/>
          </p:cNvCxnSpPr>
          <p:nvPr userDrawn="1"/>
        </p:nvCxnSpPr>
        <p:spPr>
          <a:xfrm flipH="1">
            <a:off x="587375" y="1815861"/>
            <a:ext cx="1101725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6323C00-81D4-D3D2-AA10-A1D2862CC1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6" name="Рисунок 3">
            <a:extLst>
              <a:ext uri="{FF2B5EF4-FFF2-40B4-BE49-F238E27FC236}">
                <a16:creationId xmlns:a16="http://schemas.microsoft.com/office/drawing/2014/main" id="{8184989B-B374-11F9-C153-91ABA57307E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639080" y="1622029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60DDE04D-6D00-C5C2-07CB-5AE0676D0FBE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5916940" y="1632694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28" name="Рисунок 3">
            <a:extLst>
              <a:ext uri="{FF2B5EF4-FFF2-40B4-BE49-F238E27FC236}">
                <a16:creationId xmlns:a16="http://schemas.microsoft.com/office/drawing/2014/main" id="{83E23BFC-CA7E-6582-CC46-C486143997FD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194800" y="162798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AC88495F-9B19-7E44-1068-F3CCE331C179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800000" y="2212770"/>
            <a:ext cx="2592000" cy="4605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E5DD188E-2BE1-F943-4338-0266B1A67FF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800000" y="2672444"/>
            <a:ext cx="2592000" cy="43376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96A22247-7056-2C7A-5F4B-81726E586DEA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074142" y="3111253"/>
            <a:ext cx="2592000" cy="2586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7AD1C0B4-B863-51CD-4E56-2A20A0C754E2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074142" y="2212770"/>
            <a:ext cx="2592000" cy="4605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45" name="Текст 2">
            <a:extLst>
              <a:ext uri="{FF2B5EF4-FFF2-40B4-BE49-F238E27FC236}">
                <a16:creationId xmlns:a16="http://schemas.microsoft.com/office/drawing/2014/main" id="{AB6FD43A-A6D1-1D64-A6E8-EE342E8520C6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8074142" y="2672444"/>
            <a:ext cx="2592000" cy="43376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702E2BBD-8A9C-3A55-7089-A03C24888704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525794" y="3111253"/>
            <a:ext cx="2592000" cy="2586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CD81A16C-032B-D943-4F8E-022C5F52BB5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525794" y="2212770"/>
            <a:ext cx="2592000" cy="4605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283DF138-3854-0EEC-A52E-648E836C60F6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525794" y="2672444"/>
            <a:ext cx="2592000" cy="43376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60BDE59-543B-2853-9A90-F6435935C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02206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шаги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4990D6C-9311-DD88-18CD-2D8B05A985C5}"/>
              </a:ext>
            </a:extLst>
          </p:cNvPr>
          <p:cNvGrpSpPr/>
          <p:nvPr userDrawn="1"/>
        </p:nvGrpSpPr>
        <p:grpSpPr>
          <a:xfrm>
            <a:off x="9970111" y="2521331"/>
            <a:ext cx="1620000" cy="1620000"/>
            <a:chOff x="8718966" y="2964494"/>
            <a:chExt cx="1620000" cy="1620000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95C58FE-3A05-D3A4-17A5-2D9D0471E1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8730" y="3504494"/>
              <a:ext cx="540472" cy="540000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B807F485-E20A-31D2-1B80-C567352855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89551" y="3234494"/>
              <a:ext cx="1078831" cy="1080000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3CC6D533-3A55-6142-BD04-DFC1937CE4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18966" y="2964494"/>
              <a:ext cx="1620000" cy="1620000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B60DD052-400A-2279-0C1E-8EDA56E45C30}"/>
              </a:ext>
            </a:extLst>
          </p:cNvPr>
          <p:cNvCxnSpPr>
            <a:cxnSpLocks/>
          </p:cNvCxnSpPr>
          <p:nvPr userDrawn="1"/>
        </p:nvCxnSpPr>
        <p:spPr>
          <a:xfrm>
            <a:off x="587375" y="3309954"/>
            <a:ext cx="10192736" cy="24316"/>
          </a:xfrm>
          <a:prstGeom prst="straightConnector1">
            <a:avLst/>
          </a:prstGeom>
          <a:ln w="19050">
            <a:solidFill>
              <a:schemeClr val="accent2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CDE0BEA-D434-F863-B900-FC8E2E5C40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030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75AFFEF9-433C-32F2-CF43-555D83A9CD5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524000" y="4406908"/>
            <a:ext cx="1655763" cy="10704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5" name="Рисунок 2">
            <a:extLst>
              <a:ext uri="{FF2B5EF4-FFF2-40B4-BE49-F238E27FC236}">
                <a16:creationId xmlns:a16="http://schemas.microsoft.com/office/drawing/2014/main" id="{5E662767-AEEC-D2FF-32E9-27B46C5D43E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868532" y="295872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51E5C934-AFF7-50E2-B2FA-0AD1D1ECFA49}"/>
              </a:ext>
            </a:extLst>
          </p:cNvPr>
          <p:cNvSpPr>
            <a:spLocks noGrp="1" noChangeAspect="1"/>
          </p:cNvSpPr>
          <p:nvPr>
            <p:ph type="pic" sz="quarter" idx="92"/>
          </p:nvPr>
        </p:nvSpPr>
        <p:spPr>
          <a:xfrm>
            <a:off x="1979338" y="2956454"/>
            <a:ext cx="720000" cy="7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7" name="Рисунок 2">
            <a:extLst>
              <a:ext uri="{FF2B5EF4-FFF2-40B4-BE49-F238E27FC236}">
                <a16:creationId xmlns:a16="http://schemas.microsoft.com/office/drawing/2014/main" id="{9F97F07C-CE94-438E-5BB3-8FFE6932B2B8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7608153" y="295919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8" name="Рисунок 2">
            <a:extLst>
              <a:ext uri="{FF2B5EF4-FFF2-40B4-BE49-F238E27FC236}">
                <a16:creationId xmlns:a16="http://schemas.microsoft.com/office/drawing/2014/main" id="{EAF8D7D8-9D7F-7977-9262-FC4750F1FB84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5735637" y="295872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EC37AD24-8260-657A-83BF-A46456205B2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7140575" y="1151467"/>
            <a:ext cx="1655763" cy="108585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E071E89-F3C6-95EE-6078-FD8A40E23738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3402110" y="1151467"/>
            <a:ext cx="1655763" cy="108585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29410E7C-CB07-8AB6-F0CD-84A08590A767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5268686" y="4406908"/>
            <a:ext cx="1655763" cy="10704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DFA0D66-5D1B-FA79-43D4-0787168AD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53810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акцентными циф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4A08BB5-7F71-F748-9838-F96610679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A9E22FB7-DFAC-CB69-DAE4-30733324919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521030" y="1422146"/>
            <a:ext cx="2595357" cy="3860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26C0AF6-55CB-C3E4-6DCC-3754B9B9B4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188" y="1214304"/>
            <a:ext cx="957812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4F32A9E4-17A1-4139-2326-7E03A0AD493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276308" y="1422146"/>
            <a:ext cx="2584992" cy="3860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297AAE43-5592-3BEB-6EB4-273B41955B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309513" y="1214304"/>
            <a:ext cx="957812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54" name="Текст 8">
            <a:extLst>
              <a:ext uri="{FF2B5EF4-FFF2-40B4-BE49-F238E27FC236}">
                <a16:creationId xmlns:a16="http://schemas.microsoft.com/office/drawing/2014/main" id="{CCA4A078-D74E-FF15-7BA9-58FEA88D84F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017578" y="1422146"/>
            <a:ext cx="2608233" cy="3860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0B47BC70-19D7-98B3-A5F0-7A32813533F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050784" y="1214304"/>
            <a:ext cx="957812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42CD71CD-5F8C-DBB5-FF98-800078E5B13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69160" y="2522358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97DD3B0F-01AD-8211-0657-598D2F8584D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9160" y="3390996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0FCC5F91-EFDC-260E-8C43-6CCF0D7C533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69160" y="4255638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967C2DBB-9BC1-6211-89CF-ECF3DE32283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69160" y="5124031"/>
            <a:ext cx="2210603" cy="5827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CB7F40A-A31D-B8CC-2842-E54420301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7385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обознач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4A08BB5-7F71-F748-9838-F96610679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id="{39ED8448-0DEE-3A00-B0BB-A5875C8DF94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758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4ED15647-14A7-D3C7-CBEA-6A9F8A9D3D2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92210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:a16="http://schemas.microsoft.com/office/drawing/2014/main" id="{1200CD3B-9CD8-72EA-6813-01D29128A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79662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:a16="http://schemas.microsoft.com/office/drawing/2014/main" id="{7E338DDE-3958-B2D8-EA26-5C008CB75E0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66352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399084C8-D153-DC09-874A-13C00A7F009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3804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id="{28C3BAB9-0EB1-F6FB-14EE-F52A39E031F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412561" y="5334433"/>
            <a:ext cx="1197024" cy="5790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D45ADA9-B34B-4960-4B15-6BA348873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1943472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BB9D711-F588-58FA-3338-78BE22D8C3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2260000"/>
            <a:ext cx="3537722" cy="42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3" name="Текст 13">
            <a:extLst>
              <a:ext uri="{FF2B5EF4-FFF2-40B4-BE49-F238E27FC236}">
                <a16:creationId xmlns:a16="http://schemas.microsoft.com/office/drawing/2014/main" id="{87DB9A1F-32F6-5942-136B-999E9FB96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5" y="1616991"/>
            <a:ext cx="3537723" cy="4032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44" name="Текст 13">
            <a:extLst>
              <a:ext uri="{FF2B5EF4-FFF2-40B4-BE49-F238E27FC236}">
                <a16:creationId xmlns:a16="http://schemas.microsoft.com/office/drawing/2014/main" id="{027F65FD-C97D-90C5-7F1D-FF7B52A836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2287" y="1615620"/>
            <a:ext cx="719137" cy="4084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A9DEE83A-6AB5-1C91-2C31-932DEA0503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2288" y="2259999"/>
            <a:ext cx="719138" cy="41652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9DA6498F-40D9-AF14-DEF4-0D0E5498E4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659" y="3776695"/>
            <a:ext cx="3523729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67" name="Текст 13">
            <a:extLst>
              <a:ext uri="{FF2B5EF4-FFF2-40B4-BE49-F238E27FC236}">
                <a16:creationId xmlns:a16="http://schemas.microsoft.com/office/drawing/2014/main" id="{42E60FEC-1E8A-3410-5D7A-684DC3A759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75" y="3126131"/>
            <a:ext cx="3537723" cy="4108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68" name="Текст 13">
            <a:extLst>
              <a:ext uri="{FF2B5EF4-FFF2-40B4-BE49-F238E27FC236}">
                <a16:creationId xmlns:a16="http://schemas.microsoft.com/office/drawing/2014/main" id="{394A0C9A-E982-3AE4-F727-523F24D92F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2287" y="3125978"/>
            <a:ext cx="721004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E94569B4-E751-2546-57E9-17FAF8ED7D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2288" y="3771923"/>
            <a:ext cx="722098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5413D839-27CC-77C9-DDB9-12FE47FEDB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4825" y="5288349"/>
            <a:ext cx="3531564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71" name="Текст 13">
            <a:extLst>
              <a:ext uri="{FF2B5EF4-FFF2-40B4-BE49-F238E27FC236}">
                <a16:creationId xmlns:a16="http://schemas.microsoft.com/office/drawing/2014/main" id="{4A0497FB-AD0A-85F2-6CA7-A8F3359419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375" y="4639003"/>
            <a:ext cx="3526135" cy="410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72" name="Текст 13">
            <a:extLst>
              <a:ext uri="{FF2B5EF4-FFF2-40B4-BE49-F238E27FC236}">
                <a16:creationId xmlns:a16="http://schemas.microsoft.com/office/drawing/2014/main" id="{1F9F461D-902D-A004-E6D4-CF8AB5A95D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2288" y="4634497"/>
            <a:ext cx="720090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DD4418CF-D9FE-DEA8-4B09-3300528CED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32288" y="5290037"/>
            <a:ext cx="719136" cy="4075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3A02201-29DE-E3F4-B357-ABAC7BBF08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13475" y="2260000"/>
            <a:ext cx="3537722" cy="42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05F813D8-3940-4F5E-E17F-372FEE5693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13475" y="1616991"/>
            <a:ext cx="3537723" cy="4032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728E5462-1012-E1A7-6927-C8F0D732AD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58387" y="1615620"/>
            <a:ext cx="719137" cy="4084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F4A71EF-7014-074E-3C8C-23AA818C6C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58388" y="2259999"/>
            <a:ext cx="719138" cy="41652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08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8FACC30-4B4C-A57D-30FD-BA7534DDF26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18759" y="3776695"/>
            <a:ext cx="3523729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5D673D69-3A6C-C8CF-0EC5-A06A5A1407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3475" y="3126131"/>
            <a:ext cx="3537723" cy="4108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40ADA1B7-220B-E1B2-0ADB-FD45287F78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58387" y="3125978"/>
            <a:ext cx="721004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09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A880BB2-C7C7-2FD0-3F13-7EDBA351356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58388" y="3771923"/>
            <a:ext cx="722098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26F7835-EA61-5D79-3805-5583CE14D75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10925" y="5288349"/>
            <a:ext cx="3531564" cy="407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12" name="Текст 13">
            <a:extLst>
              <a:ext uri="{FF2B5EF4-FFF2-40B4-BE49-F238E27FC236}">
                <a16:creationId xmlns:a16="http://schemas.microsoft.com/office/drawing/2014/main" id="{F6A7E967-BDC6-973F-C78C-B7FA0A3AE98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13475" y="4639003"/>
            <a:ext cx="3526135" cy="410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13" name="Текст 13">
            <a:extLst>
              <a:ext uri="{FF2B5EF4-FFF2-40B4-BE49-F238E27FC236}">
                <a16:creationId xmlns:a16="http://schemas.microsoft.com/office/drawing/2014/main" id="{CF32651E-92C8-A3D6-D509-561C1BC341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958388" y="4634497"/>
            <a:ext cx="720090" cy="41534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11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8FE08D7-314E-DD88-386F-48A39C2EFD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58388" y="5290037"/>
            <a:ext cx="719136" cy="4075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12</a:t>
            </a:r>
            <a:endParaRPr lang="en-US" dirty="0"/>
          </a:p>
        </p:txBody>
      </p:sp>
      <p:sp>
        <p:nvSpPr>
          <p:cNvPr id="17" name="Текст 1">
            <a:extLst>
              <a:ext uri="{FF2B5EF4-FFF2-40B4-BE49-F238E27FC236}">
                <a16:creationId xmlns:a16="http://schemas.microsoft.com/office/drawing/2014/main" id="{17F75990-D3D0-8029-613D-CA295218A3B1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6EA602B-814E-4CB0-DB7D-D78B35943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94417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текстовыми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428A25B-F77E-904A-9788-AAD9878664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C2392820-FBA5-6B1A-6EBE-6C6E0F70B0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3175" y="1154821"/>
            <a:ext cx="2584508" cy="4374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F4D81443-31E5-C019-5895-FCB3F9BAAB3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17563" y="1223736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4CE43293-E331-46AF-745A-540484208AD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525367" y="1223736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5BBD7C0C-453F-DBC8-EE2B-F0B12FAA744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38140" y="1223736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2072BC85-E195-65D4-601F-5B940F83B6F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38140" y="2524391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id="{D8AD0B68-5844-9965-9918-82A992ABEF9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338140" y="3817164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CFD6D04E-DC48-528E-FF05-12E2B401079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338140" y="5117819"/>
            <a:ext cx="2270487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3D53450-9E53-55C2-902F-E0DD6436D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64397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аблица 3">
            <a:extLst>
              <a:ext uri="{FF2B5EF4-FFF2-40B4-BE49-F238E27FC236}">
                <a16:creationId xmlns:a16="http://schemas.microsoft.com/office/drawing/2014/main" id="{CDCB8405-76D7-D04F-8D69-A5DF67151015}"/>
              </a:ext>
            </a:extLst>
          </p:cNvPr>
          <p:cNvSpPr>
            <a:spLocks noGrp="1"/>
          </p:cNvSpPr>
          <p:nvPr>
            <p:ph type="tbl" sz="quarter" idx="52" hasCustomPrompt="1"/>
          </p:nvPr>
        </p:nvSpPr>
        <p:spPr>
          <a:xfrm>
            <a:off x="587375" y="5049838"/>
            <a:ext cx="7273925" cy="108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BBAFA3D-EDE7-B34D-8CE1-0E55F5E9B2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9991EA84-528B-841D-AB53-51B7274342C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01185" y="1222696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BFE5FC3-1EFD-DABC-2385-0D7363FB2B2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401185" y="2523351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39A64651-5F05-7039-9EDF-AF9538440CE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401185" y="3816124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95CDF128-6554-90EF-23C8-8D173720437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01185" y="5116779"/>
            <a:ext cx="3203440" cy="1017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D7CB80E-0CCF-2574-960E-B227B8BD2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3617556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8">
            <a:extLst>
              <a:ext uri="{FF2B5EF4-FFF2-40B4-BE49-F238E27FC236}">
                <a16:creationId xmlns:a16="http://schemas.microsoft.com/office/drawing/2014/main" id="{1E974796-7AE0-EF46-B1A0-E207CA97A9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7375" y="1393108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:a16="http://schemas.microsoft.com/office/drawing/2014/main" id="{E26C0338-9526-6645-AA6F-0613F77B53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7375" y="2098037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Рисунок SmartArt 2">
            <a:extLst>
              <a:ext uri="{FF2B5EF4-FFF2-40B4-BE49-F238E27FC236}">
                <a16:creationId xmlns:a16="http://schemas.microsoft.com/office/drawing/2014/main" id="{225A6F7B-91D9-5940-BE3F-1B3D58B6262A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3395663" y="1371600"/>
            <a:ext cx="5409368" cy="4541838"/>
          </a:xfrm>
          <a:prstGeom prst="rect">
            <a:avLst/>
          </a:prstGeom>
        </p:spPr>
        <p:txBody>
          <a:bodyPr/>
          <a:lstStyle>
            <a:lvl1pPr marL="0" marR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SmartArt</a:t>
            </a:r>
            <a:endParaRPr lang="ru-RU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148A6A7-3249-4948-A8C0-FBF4414D8C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EAAAAF2A-C76A-21E6-F4F8-DEAE5D35593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7375" y="4202223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9706AB34-6908-732D-446B-30330D83BCA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87375" y="4901375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01D4338F-D347-B3BC-7948-9BE2428938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12787" y="1393108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23B21BEC-B2C6-F370-603A-64F8ECF39D0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12787" y="2094454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1D48842D-9F7E-3985-58B8-620BECC6D7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12787" y="4202223"/>
            <a:ext cx="2592388" cy="4150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DED1CD50-283A-A078-D8C8-2506EA6424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12787" y="4901375"/>
            <a:ext cx="2592388" cy="10173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5B283FC-4AD9-6B3D-C76A-76B147550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5757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F00BDD2-13E8-8C42-85F3-30750BE333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455193"/>
            <a:ext cx="102965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9" name="Рисунок SmartArt 2">
            <a:extLst>
              <a:ext uri="{FF2B5EF4-FFF2-40B4-BE49-F238E27FC236}">
                <a16:creationId xmlns:a16="http://schemas.microsoft.com/office/drawing/2014/main" id="{B322744A-E826-CE60-5EFE-E45D51807D5A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3395663" y="1371600"/>
            <a:ext cx="5409368" cy="4757738"/>
          </a:xfrm>
          <a:prstGeom prst="rect">
            <a:avLst/>
          </a:prstGeom>
        </p:spPr>
        <p:txBody>
          <a:bodyPr/>
          <a:lstStyle>
            <a:lvl1pPr marL="0" marR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1042690" rtl="0" eaLnBrk="1" fontAlgn="auto" latinLnBrk="0" hangingPunct="1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SmartArt</a:t>
            </a:r>
            <a:endParaRPr lang="ru-RU" dirty="0"/>
          </a:p>
        </p:txBody>
      </p:sp>
      <p:sp>
        <p:nvSpPr>
          <p:cNvPr id="30" name="Текст 8">
            <a:extLst>
              <a:ext uri="{FF2B5EF4-FFF2-40B4-BE49-F238E27FC236}">
                <a16:creationId xmlns:a16="http://schemas.microsoft.com/office/drawing/2014/main" id="{72C98E2C-76F1-1274-EA2B-12A5413F1E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7655" y="1441923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id="{E9B8CF1F-FC6D-E148-F54E-4C9FD08358B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7656" y="1877803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729FA38B-C647-5A41-506F-F98EEAB9F72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7655" y="4897910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id="{7437F790-2D3E-02A9-8F7E-5CA434E656F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7656" y="5333790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E6065243-12B6-8947-EBB2-83EAE7DFC8D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97655" y="3168351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:a16="http://schemas.microsoft.com/office/drawing/2014/main" id="{6E345ABB-4103-F5C6-4035-C328E11BE0E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7656" y="3604231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:a16="http://schemas.microsoft.com/office/drawing/2014/main" id="{EE193FD2-BA4C-F3A2-1B59-C295AC6AD2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31374" y="1441923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C7535AF5-03EE-A45F-2145-393F7FA8CE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31375" y="1877803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0EE1B4FC-2264-3C56-4449-4FAC5A3F802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731374" y="4897910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:a16="http://schemas.microsoft.com/office/drawing/2014/main" id="{8AC4C972-2EE9-AF5A-9A51-A9FAEE882A2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731375" y="5333790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8">
            <a:extLst>
              <a:ext uri="{FF2B5EF4-FFF2-40B4-BE49-F238E27FC236}">
                <a16:creationId xmlns:a16="http://schemas.microsoft.com/office/drawing/2014/main" id="{A65E9A29-34AE-8EFC-3757-5C6F359B81F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31374" y="3168351"/>
            <a:ext cx="1871663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:a16="http://schemas.microsoft.com/office/drawing/2014/main" id="{2C286D4A-2DC9-2E0C-FAC0-DFEAC7B2A73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731375" y="3604231"/>
            <a:ext cx="1871663" cy="7955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BC9FC95-10D6-1ABA-B677-E206ED2A4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219154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SmartArt 2">
            <a:extLst>
              <a:ext uri="{FF2B5EF4-FFF2-40B4-BE49-F238E27FC236}">
                <a16:creationId xmlns:a16="http://schemas.microsoft.com/office/drawing/2014/main" id="{3A2F8166-FB68-6C42-B7EA-A15FBFCD021F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587374" y="1371600"/>
            <a:ext cx="6337301" cy="4752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24"/>
            </a:lvl1pPr>
          </a:lstStyle>
          <a:p>
            <a:r>
              <a:rPr lang="en-US" dirty="0"/>
              <a:t>SmartArt</a:t>
            </a:r>
            <a:endParaRPr lang="ru-RU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7178134-A8AC-B34C-A564-F8F070C18E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6345238"/>
            <a:ext cx="10296525" cy="256414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4" name="Текст 8">
            <a:extLst>
              <a:ext uri="{FF2B5EF4-FFF2-40B4-BE49-F238E27FC236}">
                <a16:creationId xmlns:a16="http://schemas.microsoft.com/office/drawing/2014/main" id="{69A4181B-E480-0762-AF55-6A59129E5C0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078189" y="1664520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9264973F-DC70-7609-AD64-D672A9C2CB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78190" y="1447037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450DC13B-9967-77E1-E1D7-B092EA3131C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078189" y="2954629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id="{E676DFA1-FE77-56F5-8AD3-D810B4CF127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78190" y="2737146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676C09D-EA21-FA68-E51F-335B9461839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078189" y="4253746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id="{0D2A2B71-727F-FA4A-8169-B5BF85B6791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078190" y="4036263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D667EDFF-7EA3-C3C1-F47D-040A6AAAA90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078189" y="5547288"/>
            <a:ext cx="3526437" cy="577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id="{B438EBEB-A0CE-661E-D604-2198EF577C9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078190" y="5329805"/>
            <a:ext cx="3526437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D1A24A2-D585-2226-65A6-C3EFC1D07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96863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78861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D7082DC7-4E8A-E7F9-1496-13F239DDA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1E484D0-D81B-D22D-780D-CDA8E2201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125" y="2356225"/>
            <a:ext cx="5401802" cy="18139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B817115-CC11-4117-5783-D086C7107F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580" y="6174183"/>
            <a:ext cx="5402347" cy="288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</a:t>
            </a:r>
            <a:r>
              <a:rPr lang="en-US" dirty="0"/>
              <a:t>3</a:t>
            </a:r>
            <a:endParaRPr lang="ru-RU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28DAFDBF-B8C9-0E04-5780-83D3D7638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208" y="5704782"/>
            <a:ext cx="5402719" cy="2885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43339245-63F7-710B-3C32-FF1B80B5EE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208" y="5256966"/>
            <a:ext cx="5402719" cy="2476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1608383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FC6C19-753C-C62C-9B9A-866454585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43DE59E-FD33-6A4B-9A75-608A77E0A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125" y="2356225"/>
            <a:ext cx="5402719" cy="18139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18A9AAE9-5386-304D-95C8-EB339A387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580" y="6174183"/>
            <a:ext cx="5402347" cy="288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</a:t>
            </a:r>
            <a:r>
              <a:rPr lang="en-US" dirty="0"/>
              <a:t>3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406105-BD05-3646-87CE-583928B214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208" y="5704782"/>
            <a:ext cx="5402719" cy="2885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FD927E3B-B22D-8240-914A-53B44FDA64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208" y="5256966"/>
            <a:ext cx="5402719" cy="2476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37835062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E5860A3-DB6A-AAFA-0AD6-F2AF4C2A8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52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4" y="296863"/>
            <a:ext cx="8208964" cy="62642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 err="1"/>
              <a:t>Перебивочный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2720675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0" userDrawn="1">
          <p15:clr>
            <a:srgbClr val="FBAE40"/>
          </p15:clr>
        </p15:guide>
        <p15:guide id="2" orient="horz" pos="187" userDrawn="1">
          <p15:clr>
            <a:srgbClr val="FBAE40"/>
          </p15:clr>
        </p15:guide>
        <p15:guide id="3" orient="horz" pos="4133" userDrawn="1">
          <p15:clr>
            <a:srgbClr val="FBAE40"/>
          </p15:clr>
        </p15:guide>
        <p15:guide id="4" pos="554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7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8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5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11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73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pos="5541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orient="horz" pos="3589" userDrawn="1">
          <p15:clr>
            <a:srgbClr val="F26B43"/>
          </p15:clr>
        </p15:guide>
        <p15:guide id="9" orient="horz" pos="3453" userDrawn="1">
          <p15:clr>
            <a:srgbClr val="F26B43"/>
          </p15:clr>
        </p15:guide>
        <p15:guide id="10" orient="horz" pos="3317" userDrawn="1">
          <p15:clr>
            <a:srgbClr val="F26B43"/>
          </p15:clr>
        </p15:guide>
        <p15:guide id="11" orient="horz" pos="3181" userDrawn="1">
          <p15:clr>
            <a:srgbClr val="F26B43"/>
          </p15:clr>
        </p15:guide>
        <p15:guide id="12" orient="horz" pos="3045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197" y="301220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8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8" r:id="rId2"/>
    <p:sldLayoutId id="2147483731" r:id="rId3"/>
    <p:sldLayoutId id="2147483735" r:id="rId4"/>
    <p:sldLayoutId id="2147483734" r:id="rId5"/>
    <p:sldLayoutId id="2147483771" r:id="rId6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7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197" y="301220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1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60" r:id="rId3"/>
    <p:sldLayoutId id="2147483725" r:id="rId4"/>
    <p:sldLayoutId id="2147483726" r:id="rId5"/>
    <p:sldLayoutId id="2147483759" r:id="rId6"/>
    <p:sldLayoutId id="2147483752" r:id="rId7"/>
    <p:sldLayoutId id="2147483755" r:id="rId8"/>
    <p:sldLayoutId id="2147483716" r:id="rId9"/>
    <p:sldLayoutId id="2147483715" r:id="rId10"/>
    <p:sldLayoutId id="2147483859" r:id="rId11"/>
    <p:sldLayoutId id="2147483717" r:id="rId12"/>
    <p:sldLayoutId id="2147483718" r:id="rId13"/>
    <p:sldLayoutId id="2147483719" r:id="rId14"/>
    <p:sldLayoutId id="2147483754" r:id="rId15"/>
    <p:sldLayoutId id="2147483772" r:id="rId16"/>
    <p:sldLayoutId id="2147483756" r:id="rId17"/>
    <p:sldLayoutId id="2147483768" r:id="rId18"/>
    <p:sldLayoutId id="2147483757" r:id="rId19"/>
    <p:sldLayoutId id="2147483758" r:id="rId20"/>
    <p:sldLayoutId id="2147483769" r:id="rId21"/>
    <p:sldLayoutId id="2147483749" r:id="rId2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197" y="301220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0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51" r:id="rId3"/>
    <p:sldLayoutId id="2147483750" r:id="rId4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197" y="301220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0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762" r:id="rId2"/>
    <p:sldLayoutId id="2147483763" r:id="rId3"/>
    <p:sldLayoutId id="2147483764" r:id="rId4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197" y="301220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3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3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76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orient="horz" pos="3997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orient="horz" pos="1820" userDrawn="1">
          <p15:clr>
            <a:srgbClr val="F26B43"/>
          </p15:clr>
        </p15:guide>
        <p15:guide id="5" orient="horz" pos="1956" userDrawn="1">
          <p15:clr>
            <a:srgbClr val="F26B43"/>
          </p15:clr>
        </p15:guide>
        <p15:guide id="6" orient="horz" pos="2092" userDrawn="1">
          <p15:clr>
            <a:srgbClr val="F26B43"/>
          </p15:clr>
        </p15:guide>
        <p15:guide id="7" orient="horz" pos="2228" userDrawn="1">
          <p15:clr>
            <a:srgbClr val="F26B43"/>
          </p15:clr>
        </p15:guide>
        <p15:guide id="8" orient="horz" pos="2364" userDrawn="1">
          <p15:clr>
            <a:srgbClr val="F26B43"/>
          </p15:clr>
        </p15:guide>
        <p15:guide id="9" orient="horz" pos="2500" userDrawn="1">
          <p15:clr>
            <a:srgbClr val="F26B43"/>
          </p15:clr>
        </p15:guide>
        <p15:guide id="10" orient="horz" pos="2636" userDrawn="1">
          <p15:clr>
            <a:srgbClr val="F26B43"/>
          </p15:clr>
        </p15:guide>
        <p15:guide id="11" orient="horz" pos="2772" userDrawn="1">
          <p15:clr>
            <a:srgbClr val="F26B43"/>
          </p15:clr>
        </p15:guide>
        <p15:guide id="12" orient="horz" pos="2908" userDrawn="1">
          <p15:clr>
            <a:srgbClr val="F26B43"/>
          </p15:clr>
        </p15:guide>
        <p15:guide id="13" orient="horz" pos="3045" userDrawn="1">
          <p15:clr>
            <a:srgbClr val="F26B43"/>
          </p15:clr>
        </p15:guide>
        <p15:guide id="14" orient="horz" pos="3181" userDrawn="1">
          <p15:clr>
            <a:srgbClr val="F26B43"/>
          </p15:clr>
        </p15:guide>
        <p15:guide id="15" orient="horz" pos="3317" userDrawn="1">
          <p15:clr>
            <a:srgbClr val="F26B43"/>
          </p15:clr>
        </p15:guide>
        <p15:guide id="16" orient="horz" pos="3453" userDrawn="1">
          <p15:clr>
            <a:srgbClr val="F26B43"/>
          </p15:clr>
        </p15:guide>
        <p15:guide id="17" orient="horz" pos="3589" userDrawn="1">
          <p15:clr>
            <a:srgbClr val="F26B43"/>
          </p15:clr>
        </p15:guide>
        <p15:guide id="18" orient="horz" pos="3725" userDrawn="1">
          <p15:clr>
            <a:srgbClr val="F26B43"/>
          </p15:clr>
        </p15:guide>
        <p15:guide id="19" orient="horz" pos="38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3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85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orient="horz" pos="323" userDrawn="1">
          <p15:clr>
            <a:srgbClr val="F26B43"/>
          </p15:clr>
        </p15:guide>
        <p15:guide id="3" orient="horz" pos="867" userDrawn="1">
          <p15:clr>
            <a:srgbClr val="F26B43"/>
          </p15:clr>
        </p15:guide>
        <p15:guide id="4" pos="5541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orient="horz" pos="3589" userDrawn="1">
          <p15:clr>
            <a:srgbClr val="F26B43"/>
          </p15:clr>
        </p15:guide>
        <p15:guide id="9" orient="horz" pos="3453" userDrawn="1">
          <p15:clr>
            <a:srgbClr val="F26B43"/>
          </p15:clr>
        </p15:guide>
        <p15:guide id="10" orient="horz" pos="3317" userDrawn="1">
          <p15:clr>
            <a:srgbClr val="F26B43"/>
          </p15:clr>
        </p15:guide>
        <p15:guide id="11" orient="horz" pos="3181" userDrawn="1">
          <p15:clr>
            <a:srgbClr val="F26B43"/>
          </p15:clr>
        </p15:guide>
        <p15:guide id="12" orient="horz" pos="304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41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pos="5541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orient="horz" pos="3589" userDrawn="1">
          <p15:clr>
            <a:srgbClr val="F26B43"/>
          </p15:clr>
        </p15:guide>
        <p15:guide id="9" orient="horz" pos="3453" userDrawn="1">
          <p15:clr>
            <a:srgbClr val="F26B43"/>
          </p15:clr>
        </p15:guide>
        <p15:guide id="10" orient="horz" pos="3317" userDrawn="1">
          <p15:clr>
            <a:srgbClr val="F26B43"/>
          </p15:clr>
        </p15:guide>
        <p15:guide id="11" orient="horz" pos="3181" userDrawn="1">
          <p15:clr>
            <a:srgbClr val="F26B43"/>
          </p15:clr>
        </p15:guide>
        <p15:guide id="12" orient="horz" pos="3045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197" y="301220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3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8" r:id="rId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57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1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27" orient="horz" pos="595" userDrawn="1">
          <p15:clr>
            <a:srgbClr val="F26B43"/>
          </p15:clr>
        </p15:guide>
        <p15:guide id="28" orient="horz" pos="731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1" orient="horz" pos="1003" userDrawn="1">
          <p15:clr>
            <a:srgbClr val="F26B43"/>
          </p15:clr>
        </p15:guide>
        <p15:guide id="32" orient="horz" pos="1139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5" orient="horz" pos="1412" userDrawn="1">
          <p15:clr>
            <a:srgbClr val="F26B43"/>
          </p15:clr>
        </p15:guide>
        <p15:guide id="37" orient="horz" pos="1548" userDrawn="1">
          <p15:clr>
            <a:srgbClr val="F26B43"/>
          </p15:clr>
        </p15:guide>
        <p15:guide id="39" orient="horz" pos="1820" userDrawn="1">
          <p15:clr>
            <a:srgbClr val="F26B43"/>
          </p15:clr>
        </p15:guide>
        <p15:guide id="40" orient="horz" pos="1956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2228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317" userDrawn="1">
          <p15:clr>
            <a:srgbClr val="F26B43"/>
          </p15:clr>
        </p15:guide>
        <p15:guide id="52" orient="horz" pos="3045" userDrawn="1">
          <p15:clr>
            <a:srgbClr val="F26B43"/>
          </p15:clr>
        </p15:guide>
        <p15:guide id="53" orient="horz" pos="1684" userDrawn="1">
          <p15:clr>
            <a:srgbClr val="F26B43"/>
          </p15:clr>
        </p15:guide>
        <p15:guide id="55" orient="horz" pos="3181" userDrawn="1">
          <p15:clr>
            <a:srgbClr val="F26B43"/>
          </p15:clr>
        </p15:guide>
        <p15:guide id="56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75" r:id="rId2"/>
    <p:sldLayoutId id="2147483860" r:id="rId3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38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7" r:id="rId2"/>
    <p:sldLayoutId id="2147483739" r:id="rId3"/>
    <p:sldLayoutId id="2147483740" r:id="rId4"/>
    <p:sldLayoutId id="2147483741" r:id="rId5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B6BBE5-76A3-F388-AB14-BB23499575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48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72" r:id="rId3"/>
    <p:sldLayoutId id="2147483868" r:id="rId4"/>
    <p:sldLayoutId id="2147483869" r:id="rId5"/>
    <p:sldLayoutId id="2147483870" r:id="rId6"/>
    <p:sldLayoutId id="2147483871" r:id="rId7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197" y="301220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5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0" r:id="rId2"/>
    <p:sldLayoutId id="2147483861" r:id="rId3"/>
    <p:sldLayoutId id="2147483691" r:id="rId4"/>
    <p:sldLayoutId id="2147483695" r:id="rId5"/>
    <p:sldLayoutId id="2147483694" r:id="rId6"/>
    <p:sldLayoutId id="2147483686" r:id="rId7"/>
    <p:sldLayoutId id="2147483692" r:id="rId8"/>
    <p:sldLayoutId id="2147483696" r:id="rId9"/>
    <p:sldLayoutId id="2147483698" r:id="rId10"/>
    <p:sldLayoutId id="2147483697" r:id="rId11"/>
    <p:sldLayoutId id="2147483693" r:id="rId12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6F46B38B-F396-1046-A6EF-5FCCA0D99DFC}"/>
              </a:ext>
            </a:extLst>
          </p:cNvPr>
          <p:cNvSpPr txBox="1">
            <a:spLocks/>
          </p:cNvSpPr>
          <p:nvPr userDrawn="1"/>
        </p:nvSpPr>
        <p:spPr>
          <a:xfrm>
            <a:off x="11158634" y="6382413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197" y="301220"/>
            <a:ext cx="142209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43" r:id="rId7"/>
    <p:sldLayoutId id="2147483742" r:id="rId8"/>
    <p:sldLayoutId id="2147483744" r:id="rId9"/>
    <p:sldLayoutId id="2147483745" r:id="rId10"/>
  </p:sldLayoutIdLst>
  <p:txStyles>
    <p:titleStyle>
      <a:lvl1pPr algn="l" defTabSz="1042690" rtl="0" eaLnBrk="1" latinLnBrk="0" hangingPunct="1">
        <a:lnSpc>
          <a:spcPct val="90000"/>
        </a:lnSpc>
        <a:spcBef>
          <a:spcPct val="0"/>
        </a:spcBef>
        <a:buNone/>
        <a:defRPr sz="5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73" indent="-260673" algn="l" defTabSz="1042690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1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36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70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053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398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874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089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434" indent="-260673" algn="l" defTabSz="1042690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4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690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035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38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72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07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416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0761" algn="l" defTabSz="1042690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1413" userDrawn="1">
          <p15:clr>
            <a:srgbClr val="F26B43"/>
          </p15:clr>
        </p15:guide>
        <p15:guide id="5" pos="1549" userDrawn="1">
          <p15:clr>
            <a:srgbClr val="F26B43"/>
          </p15:clr>
        </p15:guide>
        <p15:guide id="6" pos="2003" userDrawn="1">
          <p15:clr>
            <a:srgbClr val="F26B43"/>
          </p15:clr>
        </p15:guide>
        <p15:guide id="7" pos="2139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3182" userDrawn="1">
          <p15:clr>
            <a:srgbClr val="F26B43"/>
          </p15:clr>
        </p15:guide>
        <p15:guide id="11" pos="3318" userDrawn="1">
          <p15:clr>
            <a:srgbClr val="F26B43"/>
          </p15:clr>
        </p15:guide>
        <p15:guide id="12" pos="3772" userDrawn="1">
          <p15:clr>
            <a:srgbClr val="F26B43"/>
          </p15:clr>
        </p15:guide>
        <p15:guide id="13" pos="3908" userDrawn="1">
          <p15:clr>
            <a:srgbClr val="F26B43"/>
          </p15:clr>
        </p15:guide>
        <p15:guide id="14" pos="4362" userDrawn="1">
          <p15:clr>
            <a:srgbClr val="F26B43"/>
          </p15:clr>
        </p15:guide>
        <p15:guide id="15" pos="4498" userDrawn="1">
          <p15:clr>
            <a:srgbClr val="F26B43"/>
          </p15:clr>
        </p15:guide>
        <p15:guide id="16" pos="4952" userDrawn="1">
          <p15:clr>
            <a:srgbClr val="F26B43"/>
          </p15:clr>
        </p15:guide>
        <p15:guide id="17" pos="5087" userDrawn="1">
          <p15:clr>
            <a:srgbClr val="F26B43"/>
          </p15:clr>
        </p15:guide>
        <p15:guide id="18" pos="5541" userDrawn="1">
          <p15:clr>
            <a:srgbClr val="F26B43"/>
          </p15:clr>
        </p15:guide>
        <p15:guide id="19" pos="5676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pos="6267" userDrawn="1">
          <p15:clr>
            <a:srgbClr val="F26B43"/>
          </p15:clr>
        </p15:guide>
        <p15:guide id="22" pos="6720" userDrawn="1">
          <p15:clr>
            <a:srgbClr val="F26B43"/>
          </p15:clr>
        </p15:guide>
        <p15:guide id="23" pos="6856" userDrawn="1">
          <p15:clr>
            <a:srgbClr val="F26B43"/>
          </p15:clr>
        </p15:guide>
        <p15:guide id="24" pos="7310" userDrawn="1">
          <p15:clr>
            <a:srgbClr val="F26B43"/>
          </p15:clr>
        </p15:guide>
        <p15:guide id="25" orient="horz" pos="187" userDrawn="1">
          <p15:clr>
            <a:srgbClr val="F26B43"/>
          </p15:clr>
        </p15:guide>
        <p15:guide id="30" orient="horz" pos="864" userDrawn="1">
          <p15:clr>
            <a:srgbClr val="F26B43"/>
          </p15:clr>
        </p15:guide>
        <p15:guide id="33" orient="horz" pos="1003" userDrawn="1">
          <p15:clr>
            <a:srgbClr val="F26B43"/>
          </p15:clr>
        </p15:guide>
        <p15:guide id="34" orient="horz" pos="1275" userDrawn="1">
          <p15:clr>
            <a:srgbClr val="F26B43"/>
          </p15:clr>
        </p15:guide>
        <p15:guide id="36" orient="horz" pos="595" userDrawn="1">
          <p15:clr>
            <a:srgbClr val="F26B43"/>
          </p15:clr>
        </p15:guide>
        <p15:guide id="37" orient="horz" pos="731" userDrawn="1">
          <p15:clr>
            <a:srgbClr val="F26B43"/>
          </p15:clr>
        </p15:guide>
        <p15:guide id="38" orient="horz" pos="1684" userDrawn="1">
          <p15:clr>
            <a:srgbClr val="F26B43"/>
          </p15:clr>
        </p15:guide>
        <p15:guide id="39" orient="horz" pos="1412" userDrawn="1">
          <p15:clr>
            <a:srgbClr val="F26B43"/>
          </p15:clr>
        </p15:guide>
        <p15:guide id="40" orient="horz" pos="1548" userDrawn="1">
          <p15:clr>
            <a:srgbClr val="F26B43"/>
          </p15:clr>
        </p15:guide>
        <p15:guide id="41" orient="horz" pos="1139" userDrawn="1">
          <p15:clr>
            <a:srgbClr val="F26B43"/>
          </p15:clr>
        </p15:guide>
        <p15:guide id="42" orient="horz" pos="2092" userDrawn="1">
          <p15:clr>
            <a:srgbClr val="F26B43"/>
          </p15:clr>
        </p15:guide>
        <p15:guide id="43" orient="horz" pos="1820" userDrawn="1">
          <p15:clr>
            <a:srgbClr val="F26B43"/>
          </p15:clr>
        </p15:guide>
        <p15:guide id="44" orient="horz" pos="2364" userDrawn="1">
          <p15:clr>
            <a:srgbClr val="F26B43"/>
          </p15:clr>
        </p15:guide>
        <p15:guide id="45" orient="horz" pos="1956" userDrawn="1">
          <p15:clr>
            <a:srgbClr val="F26B43"/>
          </p15:clr>
        </p15:guide>
        <p15:guide id="46" orient="horz" pos="2500" userDrawn="1">
          <p15:clr>
            <a:srgbClr val="F26B43"/>
          </p15:clr>
        </p15:guide>
        <p15:guide id="47" orient="horz" pos="2228" userDrawn="1">
          <p15:clr>
            <a:srgbClr val="F26B43"/>
          </p15:clr>
        </p15:guide>
        <p15:guide id="48" orient="horz" pos="2636" userDrawn="1">
          <p15:clr>
            <a:srgbClr val="F26B43"/>
          </p15:clr>
        </p15:guide>
        <p15:guide id="49" orient="horz" pos="2772" userDrawn="1">
          <p15:clr>
            <a:srgbClr val="F26B43"/>
          </p15:clr>
        </p15:guide>
        <p15:guide id="50" orient="horz" pos="2908" userDrawn="1">
          <p15:clr>
            <a:srgbClr val="F26B43"/>
          </p15:clr>
        </p15:guide>
        <p15:guide id="51" orient="horz" pos="3045" userDrawn="1">
          <p15:clr>
            <a:srgbClr val="F26B43"/>
          </p15:clr>
        </p15:guide>
        <p15:guide id="52" orient="horz" pos="3181" userDrawn="1">
          <p15:clr>
            <a:srgbClr val="F26B43"/>
          </p15:clr>
        </p15:guide>
        <p15:guide id="53" orient="horz" pos="3317" userDrawn="1">
          <p15:clr>
            <a:srgbClr val="F26B43"/>
          </p15:clr>
        </p15:guide>
        <p15:guide id="55" orient="horz" pos="3453" userDrawn="1">
          <p15:clr>
            <a:srgbClr val="F26B43"/>
          </p15:clr>
        </p15:guide>
        <p15:guide id="57" orient="horz" pos="3589" userDrawn="1">
          <p15:clr>
            <a:srgbClr val="F26B43"/>
          </p15:clr>
        </p15:guide>
        <p15:guide id="58" orient="horz" pos="3725" userDrawn="1">
          <p15:clr>
            <a:srgbClr val="F26B43"/>
          </p15:clr>
        </p15:guide>
        <p15:guide id="59" orient="horz" pos="3861" userDrawn="1">
          <p15:clr>
            <a:srgbClr val="F26B43"/>
          </p15:clr>
        </p15:guide>
        <p15:guide id="60" orient="horz" pos="3997" userDrawn="1">
          <p15:clr>
            <a:srgbClr val="F26B43"/>
          </p15:clr>
        </p15:guide>
        <p15:guide id="61" orient="horz" pos="41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tif"/><Relationship Id="rId4" Type="http://schemas.openxmlformats.org/officeDocument/2006/relationships/image" Target="../media/image3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tif"/><Relationship Id="rId4" Type="http://schemas.openxmlformats.org/officeDocument/2006/relationships/image" Target="../media/image3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300E34BE-77E0-911F-5F9C-BF47D14083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250" y="3975961"/>
            <a:ext cx="8205775" cy="1026193"/>
          </a:xfrm>
        </p:spPr>
        <p:txBody>
          <a:bodyPr/>
          <a:lstStyle/>
          <a:p>
            <a:pPr algn="ctr"/>
            <a:r>
              <a:rPr lang="ru-RU" dirty="0"/>
              <a:t>Международная научно-практическая конференция </a:t>
            </a:r>
          </a:p>
          <a:p>
            <a:pPr algn="ctr"/>
            <a:r>
              <a:rPr lang="ru-RU" dirty="0"/>
              <a:t>«Материаловедение, формообразующие технологии и оборудование 2026»</a:t>
            </a:r>
          </a:p>
          <a:p>
            <a:pPr algn="ctr"/>
            <a:r>
              <a:rPr lang="ru-RU" sz="1400" dirty="0"/>
              <a:t>Россия, г. Ялта </a:t>
            </a:r>
          </a:p>
          <a:p>
            <a:pPr algn="ctr"/>
            <a:r>
              <a:rPr lang="ru-RU" sz="1400" dirty="0"/>
              <a:t>26 – 29 мая 2026 года</a:t>
            </a: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195A6C2-DD8F-1656-82BA-B9C90A7DD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02" y="2122415"/>
            <a:ext cx="8216901" cy="1601965"/>
          </a:xfrm>
        </p:spPr>
        <p:txBody>
          <a:bodyPr/>
          <a:lstStyle/>
          <a:p>
            <a:pPr algn="just"/>
            <a:r>
              <a:rPr lang="ru-RU" sz="2300" dirty="0"/>
              <a:t>Формирование поглощающего покрытия на экране электронно-оптического преобразователя методом магнетронного распыления</a:t>
            </a:r>
          </a:p>
        </p:txBody>
      </p:sp>
      <p:sp>
        <p:nvSpPr>
          <p:cNvPr id="4" name="Текст 16">
            <a:extLst>
              <a:ext uri="{FF2B5EF4-FFF2-40B4-BE49-F238E27FC236}">
                <a16:creationId xmlns:a16="http://schemas.microsoft.com/office/drawing/2014/main" id="{9290BE45-5102-44DF-A16C-E7F1C47101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250" y="5466581"/>
            <a:ext cx="6337300" cy="273494"/>
          </a:xfrm>
        </p:spPr>
        <p:txBody>
          <a:bodyPr/>
          <a:lstStyle/>
          <a:p>
            <a:r>
              <a:rPr lang="ru-RU" dirty="0"/>
              <a:t>Каракулов Руслан Александрович</a:t>
            </a:r>
          </a:p>
        </p:txBody>
      </p:sp>
      <p:sp>
        <p:nvSpPr>
          <p:cNvPr id="5" name="Текст 17">
            <a:extLst>
              <a:ext uri="{FF2B5EF4-FFF2-40B4-BE49-F238E27FC236}">
                <a16:creationId xmlns:a16="http://schemas.microsoft.com/office/drawing/2014/main" id="{09F45928-BBD9-450C-8727-5171912251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6250" y="5718162"/>
            <a:ext cx="6337300" cy="273494"/>
          </a:xfrm>
        </p:spPr>
        <p:txBody>
          <a:bodyPr/>
          <a:lstStyle/>
          <a:p>
            <a:r>
              <a:rPr lang="ru-RU" dirty="0"/>
              <a:t>ведущий инженер-технолог, к.т.н.</a:t>
            </a:r>
          </a:p>
        </p:txBody>
      </p:sp>
    </p:spTree>
    <p:extLst>
      <p:ext uri="{BB962C8B-B14F-4D97-AF65-F5344CB8AC3E}">
        <p14:creationId xmlns:p14="http://schemas.microsoft.com/office/powerpoint/2010/main" val="2666269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4C9EA1F-09CD-438A-AE3B-74D02905E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163" y="4428971"/>
            <a:ext cx="2485542" cy="1511667"/>
          </a:xfrm>
          <a:prstGeom prst="rect">
            <a:avLst/>
          </a:prstGeom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4CA7FE-7A46-4DF0-9621-FE67EA9C188E}"/>
              </a:ext>
            </a:extLst>
          </p:cNvPr>
          <p:cNvSpPr txBox="1">
            <a:spLocks/>
          </p:cNvSpPr>
          <p:nvPr/>
        </p:nvSpPr>
        <p:spPr>
          <a:xfrm>
            <a:off x="597162" y="380556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 algn="l" defTabSz="104269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Испытания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803250-64D7-48D6-9788-8A3F860D1D07}"/>
                  </a:ext>
                </a:extLst>
              </p:cNvPr>
              <p:cNvSpPr txBox="1"/>
              <p:nvPr/>
            </p:nvSpPr>
            <p:spPr>
              <a:xfrm>
                <a:off x="1505233" y="3463605"/>
                <a:ext cx="28200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dirty="0"/>
                  <a:t>Термические нагрузки</a:t>
                </a:r>
                <a:endParaRPr lang="en-US" sz="1600" dirty="0"/>
              </a:p>
              <a:p>
                <a:pPr algn="ctr"/>
                <a:r>
                  <a:rPr lang="en-US" sz="1600" dirty="0"/>
                  <a:t>(</a:t>
                </a:r>
                <a:r>
                  <a:rPr lang="ru-RU" sz="1600" dirty="0"/>
                  <a:t>380 </a:t>
                </a:r>
                <a:r>
                  <a:rPr lang="ru-RU" sz="1600" dirty="0">
                    <a:cs typeface="Times New Roman" panose="02020603050405020304" pitchFamily="18" charset="0"/>
                  </a:rPr>
                  <a:t>℃, 8 ч</a:t>
                </a:r>
                <a:r>
                  <a:rPr lang="en-US" sz="1600" dirty="0">
                    <a:cs typeface="Times New Roman" panose="02020603050405020304" pitchFamily="18" charset="0"/>
                  </a:rPr>
                  <a:t>, P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en-US" sz="1600" dirty="0">
                    <a:cs typeface="Times New Roman" panose="02020603050405020304" pitchFamily="18" charset="0"/>
                  </a:rPr>
                  <a:t> 1,</a:t>
                </a:r>
                <a:r>
                  <a:rPr lang="ru-RU" sz="1600" dirty="0">
                    <a:cs typeface="Times New Roman" panose="02020603050405020304" pitchFamily="18" charset="0"/>
                  </a:rPr>
                  <a:t>5</a:t>
                </a:r>
                <a:r>
                  <a:rPr lang="en-US" sz="1600" dirty="0">
                    <a:cs typeface="Times New Roman" panose="02020603050405020304" pitchFamily="18" charset="0"/>
                  </a:rPr>
                  <a:t>∙</a:t>
                </a:r>
                <a:r>
                  <a:rPr lang="ru-RU" sz="1600" dirty="0"/>
                  <a:t>10</a:t>
                </a:r>
                <a:r>
                  <a:rPr lang="ru-RU" sz="1600" baseline="30000" dirty="0"/>
                  <a:t>-5</a:t>
                </a:r>
                <a:r>
                  <a:rPr lang="ru-RU" sz="1600" dirty="0">
                    <a:cs typeface="Times New Roman" panose="02020603050405020304" pitchFamily="18" charset="0"/>
                  </a:rPr>
                  <a:t> Па</a:t>
                </a:r>
                <a:r>
                  <a:rPr lang="en-US" sz="1600" dirty="0"/>
                  <a:t>)</a:t>
                </a:r>
                <a:endParaRPr lang="ru-RU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803250-64D7-48D6-9788-8A3F860D1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33" y="3463605"/>
                <a:ext cx="2820003" cy="584775"/>
              </a:xfrm>
              <a:prstGeom prst="rect">
                <a:avLst/>
              </a:prstGeom>
              <a:blipFill>
                <a:blip r:embed="rId3"/>
                <a:stretch>
                  <a:fillRect l="-648" t="-3125" r="-216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1CB247-5DBC-4B1C-8A51-E7EDF85F29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58" t="12358" r="736" b="15438"/>
          <a:stretch/>
        </p:blipFill>
        <p:spPr>
          <a:xfrm>
            <a:off x="1109630" y="1324630"/>
            <a:ext cx="3215606" cy="18426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1F791B-95CC-4941-A493-EB01993663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77" b="10219"/>
          <a:stretch/>
        </p:blipFill>
        <p:spPr>
          <a:xfrm>
            <a:off x="6318104" y="1307852"/>
            <a:ext cx="3189341" cy="19020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04BACF-5010-457D-9F41-84809A1978FE}"/>
              </a:ext>
            </a:extLst>
          </p:cNvPr>
          <p:cNvSpPr txBox="1"/>
          <p:nvPr/>
        </p:nvSpPr>
        <p:spPr>
          <a:xfrm>
            <a:off x="6551237" y="3431758"/>
            <a:ext cx="4474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Электрические нагрузки (</a:t>
            </a:r>
            <a:r>
              <a:rPr lang="ru-RU" sz="1600" dirty="0" err="1"/>
              <a:t>электропрочность</a:t>
            </a:r>
            <a:r>
              <a:rPr lang="ru-RU" sz="16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12A7F-DA75-43DC-A093-7C7C9BB4182A}"/>
              </a:ext>
            </a:extLst>
          </p:cNvPr>
          <p:cNvSpPr txBox="1"/>
          <p:nvPr/>
        </p:nvSpPr>
        <p:spPr>
          <a:xfrm>
            <a:off x="1979282" y="980428"/>
            <a:ext cx="1476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Исходный ЭУ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AB9F7-4411-42A5-B01A-D05FAB65137C}"/>
              </a:ext>
            </a:extLst>
          </p:cNvPr>
          <p:cNvSpPr txBox="1"/>
          <p:nvPr/>
        </p:nvSpPr>
        <p:spPr>
          <a:xfrm>
            <a:off x="6318104" y="980428"/>
            <a:ext cx="3170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ЭУ с поглощающим покрытием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2C5505DE-F32A-4878-BEC4-B60765EB19CB}"/>
              </a:ext>
            </a:extLst>
          </p:cNvPr>
          <p:cNvSpPr/>
          <p:nvPr/>
        </p:nvSpPr>
        <p:spPr>
          <a:xfrm>
            <a:off x="4504889" y="2126610"/>
            <a:ext cx="1661020" cy="276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880CF-B793-42F1-BC65-05ACC796D3C3}"/>
              </a:ext>
            </a:extLst>
          </p:cNvPr>
          <p:cNvSpPr txBox="1"/>
          <p:nvPr/>
        </p:nvSpPr>
        <p:spPr>
          <a:xfrm>
            <a:off x="4411259" y="1783815"/>
            <a:ext cx="1820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Нанесение </a:t>
            </a:r>
            <a:r>
              <a:rPr lang="en-US" sz="1400" dirty="0" err="1"/>
              <a:t>AlN</a:t>
            </a:r>
            <a:r>
              <a:rPr lang="en-US" sz="1400" dirty="0"/>
              <a:t>/TiO</a:t>
            </a:r>
            <a:r>
              <a:rPr lang="en-US" sz="800" dirty="0"/>
              <a:t>2</a:t>
            </a:r>
            <a:endParaRPr lang="ru-RU" sz="80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10220BA-52E9-486E-A8A0-52BE8FDA02CC}"/>
              </a:ext>
            </a:extLst>
          </p:cNvPr>
          <p:cNvCxnSpPr>
            <a:stCxn id="5" idx="2"/>
          </p:cNvCxnSpPr>
          <p:nvPr/>
        </p:nvCxnSpPr>
        <p:spPr>
          <a:xfrm flipH="1">
            <a:off x="2915234" y="4048380"/>
            <a:ext cx="1" cy="320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2BE5EC0-68F0-4BFE-ADDF-271970D75025}"/>
              </a:ext>
            </a:extLst>
          </p:cNvPr>
          <p:cNvCxnSpPr>
            <a:cxnSpLocks/>
          </p:cNvCxnSpPr>
          <p:nvPr/>
        </p:nvCxnSpPr>
        <p:spPr>
          <a:xfrm flipV="1">
            <a:off x="1647570" y="4365266"/>
            <a:ext cx="2566621" cy="3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CF0F0CF-DACC-42FB-8EE1-D64CF7DBDFA2}"/>
              </a:ext>
            </a:extLst>
          </p:cNvPr>
          <p:cNvCxnSpPr/>
          <p:nvPr/>
        </p:nvCxnSpPr>
        <p:spPr>
          <a:xfrm>
            <a:off x="1647570" y="43688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554A925-DD47-4107-AB01-54C6A9F24386}"/>
              </a:ext>
            </a:extLst>
          </p:cNvPr>
          <p:cNvCxnSpPr/>
          <p:nvPr/>
        </p:nvCxnSpPr>
        <p:spPr>
          <a:xfrm>
            <a:off x="4212316" y="43688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3DBDB7-CD4A-4021-91BF-56D0A3A1FE93}"/>
              </a:ext>
            </a:extLst>
          </p:cNvPr>
          <p:cNvSpPr txBox="1"/>
          <p:nvPr/>
        </p:nvSpPr>
        <p:spPr>
          <a:xfrm>
            <a:off x="1383527" y="464077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AlN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857170-5F57-4012-AD8E-6AF64B153BEE}"/>
              </a:ext>
            </a:extLst>
          </p:cNvPr>
          <p:cNvSpPr txBox="1"/>
          <p:nvPr/>
        </p:nvSpPr>
        <p:spPr>
          <a:xfrm>
            <a:off x="3914778" y="4643486"/>
            <a:ext cx="60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TiO</a:t>
            </a:r>
            <a:r>
              <a:rPr lang="en-US" sz="800" dirty="0"/>
              <a:t>2</a:t>
            </a:r>
            <a:endParaRPr lang="ru-RU" sz="800" dirty="0"/>
          </a:p>
        </p:txBody>
      </p:sp>
      <p:sp>
        <p:nvSpPr>
          <p:cNvPr id="26" name="Левая фигурная скобка 25">
            <a:extLst>
              <a:ext uri="{FF2B5EF4-FFF2-40B4-BE49-F238E27FC236}">
                <a16:creationId xmlns:a16="http://schemas.microsoft.com/office/drawing/2014/main" id="{D0B6FBCD-3EDA-429A-AC90-ABF0916EE52F}"/>
              </a:ext>
            </a:extLst>
          </p:cNvPr>
          <p:cNvSpPr/>
          <p:nvPr/>
        </p:nvSpPr>
        <p:spPr>
          <a:xfrm rot="5400000">
            <a:off x="1576117" y="3895832"/>
            <a:ext cx="142906" cy="2388692"/>
          </a:xfrm>
          <a:prstGeom prst="leftBrac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Левая фигурная скобка 26">
            <a:extLst>
              <a:ext uri="{FF2B5EF4-FFF2-40B4-BE49-F238E27FC236}">
                <a16:creationId xmlns:a16="http://schemas.microsoft.com/office/drawing/2014/main" id="{82AC5E32-EC55-4754-A7CF-F031004D8A88}"/>
              </a:ext>
            </a:extLst>
          </p:cNvPr>
          <p:cNvSpPr/>
          <p:nvPr/>
        </p:nvSpPr>
        <p:spPr>
          <a:xfrm rot="5400000">
            <a:off x="4148939" y="3975245"/>
            <a:ext cx="139902" cy="2232869"/>
          </a:xfrm>
          <a:prstGeom prst="leftBrac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51EDE6-66E4-43EC-AA99-F81CCAA401CA}"/>
              </a:ext>
            </a:extLst>
          </p:cNvPr>
          <p:cNvSpPr txBox="1"/>
          <p:nvPr/>
        </p:nvSpPr>
        <p:spPr>
          <a:xfrm>
            <a:off x="337917" y="5201974"/>
            <a:ext cx="2647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нарушение целостности при толщине поглощающего слоя более 130 </a:t>
            </a:r>
            <a:r>
              <a:rPr lang="ru-RU" sz="1400" dirty="0" err="1"/>
              <a:t>нм</a:t>
            </a:r>
            <a:endParaRPr lang="ru-RU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FF1E0F-2B74-4431-B11A-114A8711534A}"/>
              </a:ext>
            </a:extLst>
          </p:cNvPr>
          <p:cNvSpPr txBox="1"/>
          <p:nvPr/>
        </p:nvSpPr>
        <p:spPr>
          <a:xfrm>
            <a:off x="3012448" y="5201974"/>
            <a:ext cx="2410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отсутствие дефектов при толщине покрытия не менее 250 </a:t>
            </a:r>
            <a:r>
              <a:rPr lang="ru-RU" sz="1400" dirty="0" err="1"/>
              <a:t>нм</a:t>
            </a:r>
            <a:endParaRPr lang="ru-RU" sz="1400" dirty="0"/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C3FA7592-5DEC-446E-B980-80628535C2C5}"/>
              </a:ext>
            </a:extLst>
          </p:cNvPr>
          <p:cNvCxnSpPr/>
          <p:nvPr/>
        </p:nvCxnSpPr>
        <p:spPr>
          <a:xfrm flipH="1">
            <a:off x="8788519" y="3755992"/>
            <a:ext cx="1" cy="320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CC9E4332-41AA-4A18-8CB6-2F20783DE75D}"/>
              </a:ext>
            </a:extLst>
          </p:cNvPr>
          <p:cNvCxnSpPr>
            <a:cxnSpLocks/>
          </p:cNvCxnSpPr>
          <p:nvPr/>
        </p:nvCxnSpPr>
        <p:spPr>
          <a:xfrm>
            <a:off x="6318104" y="4076931"/>
            <a:ext cx="47616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53F64761-0C22-4A2C-ABBB-A684BADC9CB7}"/>
              </a:ext>
            </a:extLst>
          </p:cNvPr>
          <p:cNvCxnSpPr/>
          <p:nvPr/>
        </p:nvCxnSpPr>
        <p:spPr>
          <a:xfrm>
            <a:off x="6318104" y="4088223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33F0D7AA-CC57-4892-B22F-2C504FECB62D}"/>
              </a:ext>
            </a:extLst>
          </p:cNvPr>
          <p:cNvCxnSpPr/>
          <p:nvPr/>
        </p:nvCxnSpPr>
        <p:spPr>
          <a:xfrm>
            <a:off x="11079780" y="4076931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E8E0C7B-F64F-4D0C-A996-426E324207E4}"/>
              </a:ext>
            </a:extLst>
          </p:cNvPr>
          <p:cNvSpPr txBox="1"/>
          <p:nvPr/>
        </p:nvSpPr>
        <p:spPr>
          <a:xfrm>
            <a:off x="6039822" y="441961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AlN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CA9D5B-D671-4CDB-8AE1-E5E388691EAE}"/>
              </a:ext>
            </a:extLst>
          </p:cNvPr>
          <p:cNvSpPr txBox="1"/>
          <p:nvPr/>
        </p:nvSpPr>
        <p:spPr>
          <a:xfrm>
            <a:off x="10808857" y="4351617"/>
            <a:ext cx="60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TiO</a:t>
            </a:r>
            <a:r>
              <a:rPr lang="en-US" sz="800" dirty="0"/>
              <a:t>2</a:t>
            </a:r>
            <a:endParaRPr lang="ru-RU" sz="800" dirty="0"/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CF2728DC-0C22-4B1A-8BF7-422BF33D4B40}"/>
              </a:ext>
            </a:extLst>
          </p:cNvPr>
          <p:cNvCxnSpPr>
            <a:stCxn id="44" idx="2"/>
          </p:cNvCxnSpPr>
          <p:nvPr/>
        </p:nvCxnSpPr>
        <p:spPr>
          <a:xfrm flipH="1">
            <a:off x="6318103" y="4788951"/>
            <a:ext cx="1" cy="291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6974704C-2197-4DFD-B0C2-AD952B492359}"/>
              </a:ext>
            </a:extLst>
          </p:cNvPr>
          <p:cNvCxnSpPr/>
          <p:nvPr/>
        </p:nvCxnSpPr>
        <p:spPr>
          <a:xfrm flipH="1">
            <a:off x="11111696" y="4679510"/>
            <a:ext cx="1" cy="291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5324934-72E4-41C0-AF64-5B50FF13772F}"/>
              </a:ext>
            </a:extLst>
          </p:cNvPr>
          <p:cNvSpPr txBox="1"/>
          <p:nvPr/>
        </p:nvSpPr>
        <p:spPr>
          <a:xfrm>
            <a:off x="5595864" y="5108384"/>
            <a:ext cx="1574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7,5 ... 13,5 </a:t>
            </a:r>
            <a:r>
              <a:rPr lang="ru-RU" sz="1400" dirty="0" err="1"/>
              <a:t>кВ</a:t>
            </a:r>
            <a:r>
              <a:rPr lang="ru-RU" sz="1400" dirty="0"/>
              <a:t>/мм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7A1BA4-52E1-4757-BAB8-559F1238104E}"/>
              </a:ext>
            </a:extLst>
          </p:cNvPr>
          <p:cNvSpPr txBox="1"/>
          <p:nvPr/>
        </p:nvSpPr>
        <p:spPr>
          <a:xfrm>
            <a:off x="10423848" y="5048842"/>
            <a:ext cx="137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10 ... 12 </a:t>
            </a:r>
            <a:r>
              <a:rPr lang="ru-RU" sz="1400" dirty="0" err="1"/>
              <a:t>кВ</a:t>
            </a:r>
            <a:r>
              <a:rPr lang="ru-RU" sz="1400" dirty="0"/>
              <a:t>/мм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367DF88-E74E-4A9F-A85B-4FCD90F451D7}"/>
              </a:ext>
            </a:extLst>
          </p:cNvPr>
          <p:cNvSpPr txBox="1"/>
          <p:nvPr/>
        </p:nvSpPr>
        <p:spPr>
          <a:xfrm>
            <a:off x="8318906" y="4176639"/>
            <a:ext cx="83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электрод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E0E2BCA-A177-48E9-8F32-525AFDF94F83}"/>
              </a:ext>
            </a:extLst>
          </p:cNvPr>
          <p:cNvSpPr txBox="1"/>
          <p:nvPr/>
        </p:nvSpPr>
        <p:spPr>
          <a:xfrm>
            <a:off x="8601492" y="4840309"/>
            <a:ext cx="393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ЭУ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F0EED231-C2EA-4854-94F9-9B08D1DA3B03}"/>
              </a:ext>
            </a:extLst>
          </p:cNvPr>
          <p:cNvSpPr/>
          <p:nvPr/>
        </p:nvSpPr>
        <p:spPr>
          <a:xfrm>
            <a:off x="7229115" y="4250444"/>
            <a:ext cx="41389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ϕ</a:t>
            </a:r>
            <a:r>
              <a:rPr lang="ru-RU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4CB57C47-E87F-4ABC-A231-20F71F1D36E6}"/>
              </a:ext>
            </a:extLst>
          </p:cNvPr>
          <p:cNvSpPr/>
          <p:nvPr/>
        </p:nvSpPr>
        <p:spPr>
          <a:xfrm>
            <a:off x="7229115" y="5356619"/>
            <a:ext cx="41389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ϕ</a:t>
            </a:r>
            <a:r>
              <a:rPr lang="ru-RU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605979C-0DED-4326-801D-3EB50CECF170}"/>
              </a:ext>
            </a:extLst>
          </p:cNvPr>
          <p:cNvSpPr txBox="1"/>
          <p:nvPr/>
        </p:nvSpPr>
        <p:spPr>
          <a:xfrm>
            <a:off x="8000301" y="6008304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ϕ</a:t>
            </a:r>
            <a:r>
              <a:rPr lang="ru-RU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dirty="0"/>
              <a:t> -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ϕ</a:t>
            </a:r>
            <a:r>
              <a:rPr lang="ru-RU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dirty="0"/>
              <a:t> </a:t>
            </a:r>
            <a:r>
              <a:rPr lang="ru-RU" sz="1400" dirty="0"/>
              <a:t>≤ 12 </a:t>
            </a:r>
            <a:r>
              <a:rPr lang="ru-RU" sz="1400" dirty="0" err="1"/>
              <a:t>кВ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15204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1FE1F6-139E-48CB-91DE-6830EEFBA339}"/>
              </a:ext>
            </a:extLst>
          </p:cNvPr>
          <p:cNvSpPr/>
          <p:nvPr/>
        </p:nvSpPr>
        <p:spPr>
          <a:xfrm>
            <a:off x="700504" y="956254"/>
            <a:ext cx="2625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Спектрофотометр «</a:t>
            </a:r>
            <a:r>
              <a:rPr lang="en-US" sz="1600" dirty="0" err="1"/>
              <a:t>Izovac</a:t>
            </a:r>
            <a:r>
              <a:rPr lang="en-US" sz="1600" dirty="0"/>
              <a:t> Epsilon Vis-NIR</a:t>
            </a:r>
            <a:r>
              <a:rPr lang="ru-RU" sz="1600" dirty="0"/>
              <a:t>»</a:t>
            </a:r>
            <a:r>
              <a:rPr lang="en-US" sz="1600" dirty="0"/>
              <a:t> </a:t>
            </a: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B656BC-5DE7-4F57-B43F-9A4401AD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61" y="1863705"/>
            <a:ext cx="2484147" cy="2494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F6AA21-8DB3-4D18-B9AB-76E11A845E53}"/>
              </a:ext>
            </a:extLst>
          </p:cNvPr>
          <p:cNvSpPr txBox="1"/>
          <p:nvPr/>
        </p:nvSpPr>
        <p:spPr>
          <a:xfrm>
            <a:off x="451254" y="1473726"/>
            <a:ext cx="3124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</a:t>
            </a:r>
            <a:r>
              <a:rPr lang="ru-RU" sz="1200" dirty="0"/>
              <a:t>спектральный диапазон: </a:t>
            </a:r>
            <a:r>
              <a:rPr lang="en-US" sz="1200" dirty="0"/>
              <a:t>38</a:t>
            </a:r>
            <a:r>
              <a:rPr lang="ru-RU" sz="1200" dirty="0"/>
              <a:t>0 ... 1</a:t>
            </a:r>
            <a:r>
              <a:rPr lang="en-US" sz="1200" dirty="0"/>
              <a:t>1</a:t>
            </a:r>
            <a:r>
              <a:rPr lang="ru-RU" sz="1200" dirty="0"/>
              <a:t>00 </a:t>
            </a:r>
            <a:r>
              <a:rPr lang="ru-RU" sz="1200" dirty="0" err="1"/>
              <a:t>нм</a:t>
            </a:r>
            <a:r>
              <a:rPr lang="en-US" sz="1200" dirty="0"/>
              <a:t>)</a:t>
            </a:r>
            <a:endParaRPr lang="ru-RU" sz="1200" dirty="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DB8F3DF3-EB47-4229-AD31-3ACCCB7143CF}"/>
              </a:ext>
            </a:extLst>
          </p:cNvPr>
          <p:cNvSpPr txBox="1">
            <a:spLocks/>
          </p:cNvSpPr>
          <p:nvPr/>
        </p:nvSpPr>
        <p:spPr>
          <a:xfrm>
            <a:off x="597162" y="380556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 algn="l" defTabSz="104269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Измерения</a:t>
            </a:r>
            <a:endParaRPr lang="en-US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18AC927-4321-419B-969D-3EEB0C0DC8BA}"/>
              </a:ext>
            </a:extLst>
          </p:cNvPr>
          <p:cNvSpPr/>
          <p:nvPr/>
        </p:nvSpPr>
        <p:spPr>
          <a:xfrm>
            <a:off x="4421098" y="961813"/>
            <a:ext cx="37079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Лазерный сканирующий микроскоп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D3885F-58FB-4F88-B0CB-EE5F18A4D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45" t="29562" r="58922" b="19266"/>
          <a:stretch/>
        </p:blipFill>
        <p:spPr>
          <a:xfrm>
            <a:off x="5134512" y="1722161"/>
            <a:ext cx="2315679" cy="38904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099F16-44F2-4A0F-87DB-CD995664F5A2}"/>
              </a:ext>
            </a:extLst>
          </p:cNvPr>
          <p:cNvSpPr txBox="1"/>
          <p:nvPr/>
        </p:nvSpPr>
        <p:spPr>
          <a:xfrm>
            <a:off x="4823515" y="1245356"/>
            <a:ext cx="2915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(латеральное разрешение – 0,12 мкм)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92C57E-E921-4003-A8E0-A2785A769FDF}"/>
              </a:ext>
            </a:extLst>
          </p:cNvPr>
          <p:cNvSpPr txBox="1"/>
          <p:nvPr/>
        </p:nvSpPr>
        <p:spPr>
          <a:xfrm>
            <a:off x="7450191" y="1669791"/>
            <a:ext cx="4778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Измерение среднеквадратической шероховатости (</a:t>
            </a:r>
            <a:r>
              <a:rPr lang="en-US" sz="1400" dirty="0" err="1"/>
              <a:t>Sq</a:t>
            </a:r>
            <a:r>
              <a:rPr lang="ru-RU" sz="1400" dirty="0"/>
              <a:t>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1EDC51-C56A-4789-93FB-D0BFDC64E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14" t="15607" r="10252" b="8564"/>
          <a:stretch/>
        </p:blipFill>
        <p:spPr>
          <a:xfrm>
            <a:off x="8200695" y="2027854"/>
            <a:ext cx="3057682" cy="2187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A5B74C-6406-4ACF-A288-2A9B6C782429}"/>
              </a:ext>
            </a:extLst>
          </p:cNvPr>
          <p:cNvSpPr txBox="1"/>
          <p:nvPr/>
        </p:nvSpPr>
        <p:spPr>
          <a:xfrm>
            <a:off x="8328921" y="4315520"/>
            <a:ext cx="292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Sq</a:t>
            </a:r>
            <a:r>
              <a:rPr lang="en-US" sz="1400" dirty="0"/>
              <a:t> = 0,1…0,3 </a:t>
            </a:r>
            <a:r>
              <a:rPr lang="ru-RU" sz="1400" dirty="0"/>
              <a:t>мкм (исходный ЭУ)</a:t>
            </a: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138F678F-1156-4C7C-8431-F2416E1C22D4}"/>
              </a:ext>
            </a:extLst>
          </p:cNvPr>
          <p:cNvSpPr/>
          <p:nvPr/>
        </p:nvSpPr>
        <p:spPr>
          <a:xfrm>
            <a:off x="9729536" y="4688812"/>
            <a:ext cx="154693" cy="3795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44A3EAD-DDA2-4E9D-B526-F28B86958120}"/>
              </a:ext>
            </a:extLst>
          </p:cNvPr>
          <p:cNvSpPr/>
          <p:nvPr/>
        </p:nvSpPr>
        <p:spPr>
          <a:xfrm>
            <a:off x="8227143" y="5060982"/>
            <a:ext cx="31594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Sq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cs typeface="Times New Roman" panose="02020603050405020304" pitchFamily="18" charset="0"/>
              </a:rPr>
              <a:t>на 5 ... 10 % для изделий с покрытием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5912CE-97EB-43E3-8D79-2FA01602C53E}"/>
              </a:ext>
            </a:extLst>
          </p:cNvPr>
          <p:cNvSpPr txBox="1"/>
          <p:nvPr/>
        </p:nvSpPr>
        <p:spPr>
          <a:xfrm>
            <a:off x="513913" y="4469408"/>
            <a:ext cx="3655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Измерение коэффициента отражения (</a:t>
            </a:r>
            <a:r>
              <a:rPr lang="en-US" sz="1400" dirty="0"/>
              <a:t>R</a:t>
            </a:r>
            <a:r>
              <a:rPr lang="ru-RU" sz="1400" dirty="0"/>
              <a:t>)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739AA31-BFB4-48D1-A2A1-5660DC5931BB}"/>
              </a:ext>
            </a:extLst>
          </p:cNvPr>
          <p:cNvCxnSpPr/>
          <p:nvPr/>
        </p:nvCxnSpPr>
        <p:spPr>
          <a:xfrm flipH="1">
            <a:off x="2114725" y="4749297"/>
            <a:ext cx="1" cy="320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6F4F6C1-1228-41CB-B036-D721BC390374}"/>
              </a:ext>
            </a:extLst>
          </p:cNvPr>
          <p:cNvCxnSpPr>
            <a:cxnSpLocks/>
          </p:cNvCxnSpPr>
          <p:nvPr/>
        </p:nvCxnSpPr>
        <p:spPr>
          <a:xfrm flipV="1">
            <a:off x="1205745" y="5068389"/>
            <a:ext cx="1803305" cy="64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76AB527-0AB9-4E02-BBD6-3F48A5808858}"/>
              </a:ext>
            </a:extLst>
          </p:cNvPr>
          <p:cNvCxnSpPr/>
          <p:nvPr/>
        </p:nvCxnSpPr>
        <p:spPr>
          <a:xfrm>
            <a:off x="3009050" y="5069717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38C140-74D3-4BF3-9A42-B55BD3F3DAB3}"/>
              </a:ext>
            </a:extLst>
          </p:cNvPr>
          <p:cNvSpPr txBox="1"/>
          <p:nvPr/>
        </p:nvSpPr>
        <p:spPr>
          <a:xfrm>
            <a:off x="939301" y="535985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AlN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849AA3-34E6-4A10-B3B5-52421CC987B5}"/>
              </a:ext>
            </a:extLst>
          </p:cNvPr>
          <p:cNvSpPr txBox="1"/>
          <p:nvPr/>
        </p:nvSpPr>
        <p:spPr>
          <a:xfrm>
            <a:off x="2711512" y="5344403"/>
            <a:ext cx="60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TiO</a:t>
            </a:r>
            <a:r>
              <a:rPr lang="en-US" sz="800" dirty="0"/>
              <a:t>2</a:t>
            </a:r>
            <a:endParaRPr lang="ru-RU" sz="80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6274DD2-E59B-4F94-A298-1B465CD97A40}"/>
              </a:ext>
            </a:extLst>
          </p:cNvPr>
          <p:cNvCxnSpPr/>
          <p:nvPr/>
        </p:nvCxnSpPr>
        <p:spPr>
          <a:xfrm>
            <a:off x="1205745" y="508788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83E0DEBD-BC0A-495E-AFDD-1EF6EA254730}"/>
              </a:ext>
            </a:extLst>
          </p:cNvPr>
          <p:cNvSpPr/>
          <p:nvPr/>
        </p:nvSpPr>
        <p:spPr>
          <a:xfrm>
            <a:off x="1125998" y="5694165"/>
            <a:ext cx="154692" cy="205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85E82B45-046E-4C74-9861-5E02223BFB68}"/>
              </a:ext>
            </a:extLst>
          </p:cNvPr>
          <p:cNvSpPr/>
          <p:nvPr/>
        </p:nvSpPr>
        <p:spPr>
          <a:xfrm>
            <a:off x="2931704" y="5679284"/>
            <a:ext cx="154692" cy="205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EB1358E-0821-4355-8BFF-EE1EDDE7D065}"/>
              </a:ext>
            </a:extLst>
          </p:cNvPr>
          <p:cNvSpPr/>
          <p:nvPr/>
        </p:nvSpPr>
        <p:spPr>
          <a:xfrm>
            <a:off x="579618" y="5924370"/>
            <a:ext cx="1275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dirty="0"/>
              <a:t> </a:t>
            </a:r>
            <a:r>
              <a:rPr lang="ru-RU" sz="1400" dirty="0"/>
              <a:t>в 5-6 раз</a:t>
            </a:r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E0E8396-4C50-4F8D-A593-665E39FA5B0A}"/>
              </a:ext>
            </a:extLst>
          </p:cNvPr>
          <p:cNvSpPr/>
          <p:nvPr/>
        </p:nvSpPr>
        <p:spPr>
          <a:xfrm>
            <a:off x="2371086" y="5924370"/>
            <a:ext cx="1425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dirty="0"/>
              <a:t> </a:t>
            </a:r>
            <a:r>
              <a:rPr lang="ru-RU" sz="1400" dirty="0"/>
              <a:t>в 2,5-5 раз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107916-4D8B-41DD-B7D9-7E63B129E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206" y="2549674"/>
            <a:ext cx="1171575" cy="857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852653-82A0-466A-A976-8DC028C1F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650" y="4791865"/>
            <a:ext cx="626819" cy="26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94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E53AD564-30FF-4302-A355-73F5E4172212}"/>
              </a:ext>
            </a:extLst>
          </p:cNvPr>
          <p:cNvSpPr txBox="1">
            <a:spLocks/>
          </p:cNvSpPr>
          <p:nvPr/>
        </p:nvSpPr>
        <p:spPr>
          <a:xfrm>
            <a:off x="597162" y="380556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 algn="l" defTabSz="104269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Выводы и результаты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A706F8-5238-4DF1-9632-D4DA7D7AB23E}"/>
              </a:ext>
            </a:extLst>
          </p:cNvPr>
          <p:cNvSpPr txBox="1"/>
          <p:nvPr/>
        </p:nvSpPr>
        <p:spPr>
          <a:xfrm>
            <a:off x="438062" y="1197620"/>
            <a:ext cx="105951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1. Для формирования поглощающего слоя </a:t>
            </a:r>
            <a:r>
              <a:rPr lang="en-US" dirty="0" err="1"/>
              <a:t>AlN</a:t>
            </a:r>
            <a:r>
              <a:rPr lang="en-US" dirty="0"/>
              <a:t> </a:t>
            </a:r>
            <a:r>
              <a:rPr lang="ru-RU" dirty="0"/>
              <a:t>или </a:t>
            </a:r>
            <a:r>
              <a:rPr lang="en-US" dirty="0" err="1"/>
              <a:t>TiO</a:t>
            </a:r>
            <a:r>
              <a:rPr lang="ru-RU" baseline="-25000" dirty="0"/>
              <a:t>2</a:t>
            </a:r>
            <a:r>
              <a:rPr lang="ru-RU" dirty="0"/>
              <a:t> на рабочей поверхности ЭУ ЭОП методом магнетронного распыления следует поддерживать повышенное рабочее давление (более 1 Па).</a:t>
            </a:r>
          </a:p>
          <a:p>
            <a:pPr algn="just">
              <a:spcAft>
                <a:spcPts val="600"/>
              </a:spcAft>
            </a:pPr>
            <a:r>
              <a:rPr lang="ru-RU" dirty="0"/>
              <a:t>2. После формирования поглощающего покрытия коэффициент отражения рабочей поверхности кратно снижается: в 5-6 раз - для </a:t>
            </a:r>
            <a:r>
              <a:rPr lang="en-US" dirty="0" err="1"/>
              <a:t>AlN</a:t>
            </a:r>
            <a:r>
              <a:rPr lang="ru-RU" dirty="0"/>
              <a:t>; в 2,5-5 раз - для </a:t>
            </a:r>
            <a:r>
              <a:rPr lang="en-US" dirty="0" err="1"/>
              <a:t>TiO</a:t>
            </a:r>
            <a:r>
              <a:rPr lang="ru-RU" baseline="-25000" dirty="0"/>
              <a:t>2</a:t>
            </a:r>
            <a:r>
              <a:rPr lang="en-US" dirty="0"/>
              <a:t>.</a:t>
            </a:r>
            <a:endParaRPr lang="ru-RU" dirty="0"/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ru-RU" dirty="0"/>
              <a:t>3. Термические испытания показали, что толщина слоя </a:t>
            </a:r>
            <a:r>
              <a:rPr lang="en-US" dirty="0" err="1"/>
              <a:t>AlN</a:t>
            </a:r>
            <a:r>
              <a:rPr lang="en-US" dirty="0"/>
              <a:t> </a:t>
            </a:r>
            <a:r>
              <a:rPr lang="ru-RU" dirty="0"/>
              <a:t>не должна превышать 130 </a:t>
            </a:r>
            <a:r>
              <a:rPr lang="ru-RU" dirty="0" err="1"/>
              <a:t>нм</a:t>
            </a:r>
            <a:r>
              <a:rPr lang="ru-RU" dirty="0"/>
              <a:t>, в то время как на изделиях, покрытых </a:t>
            </a:r>
            <a:r>
              <a:rPr lang="en-US" dirty="0" err="1"/>
              <a:t>TiO</a:t>
            </a:r>
            <a:r>
              <a:rPr lang="ru-RU" baseline="-25000" dirty="0"/>
              <a:t>2</a:t>
            </a:r>
            <a:r>
              <a:rPr lang="ru-RU" dirty="0"/>
              <a:t> с толщиной не менее 250 </a:t>
            </a:r>
            <a:r>
              <a:rPr lang="ru-RU" dirty="0" err="1"/>
              <a:t>нм</a:t>
            </a:r>
            <a:r>
              <a:rPr lang="ru-RU" dirty="0"/>
              <a:t>, дефектов не выявлено.</a:t>
            </a:r>
          </a:p>
          <a:p>
            <a:pPr algn="just">
              <a:spcAft>
                <a:spcPts val="1200"/>
              </a:spcAft>
            </a:pPr>
            <a:r>
              <a:rPr lang="ru-RU" dirty="0"/>
              <a:t>4.</a:t>
            </a:r>
            <a:r>
              <a:rPr lang="en-US" dirty="0"/>
              <a:t> </a:t>
            </a:r>
            <a:r>
              <a:rPr lang="ru-RU" dirty="0"/>
              <a:t>ЭУ с</a:t>
            </a:r>
            <a:r>
              <a:rPr lang="en-US" dirty="0"/>
              <a:t> </a:t>
            </a:r>
            <a:r>
              <a:rPr lang="ru-RU" dirty="0"/>
              <a:t>развитой тонкопленочной структурой </a:t>
            </a:r>
            <a:r>
              <a:rPr lang="en-US" dirty="0" err="1"/>
              <a:t>AlN</a:t>
            </a:r>
            <a:r>
              <a:rPr lang="en-US" dirty="0"/>
              <a:t> </a:t>
            </a:r>
            <a:r>
              <a:rPr lang="ru-RU" dirty="0"/>
              <a:t>характеризуются </a:t>
            </a:r>
            <a:r>
              <a:rPr lang="ru-RU" dirty="0" err="1"/>
              <a:t>электропрочностью</a:t>
            </a:r>
            <a:r>
              <a:rPr lang="ru-RU" dirty="0"/>
              <a:t> в диапазоне 7,5...13,5 </a:t>
            </a:r>
            <a:r>
              <a:rPr lang="ru-RU" dirty="0" err="1"/>
              <a:t>кВ</a:t>
            </a:r>
            <a:r>
              <a:rPr lang="ru-RU" dirty="0"/>
              <a:t>/мм; для </a:t>
            </a:r>
            <a:r>
              <a:rPr lang="en-US" dirty="0" err="1"/>
              <a:t>TiO</a:t>
            </a:r>
            <a:r>
              <a:rPr lang="ru-RU" baseline="-25000" dirty="0"/>
              <a:t>2</a:t>
            </a:r>
            <a:r>
              <a:rPr lang="ru-RU" dirty="0"/>
              <a:t> этот показатель составляет 10...12 </a:t>
            </a:r>
            <a:r>
              <a:rPr lang="ru-RU" dirty="0" err="1"/>
              <a:t>кВ</a:t>
            </a:r>
            <a:r>
              <a:rPr lang="ru-RU" dirty="0"/>
              <a:t>/мм.</a:t>
            </a:r>
          </a:p>
          <a:p>
            <a:pPr algn="just">
              <a:spcAft>
                <a:spcPts val="1200"/>
              </a:spcAft>
            </a:pPr>
            <a:r>
              <a:rPr lang="ru-RU" dirty="0"/>
              <a:t>5. Среднеквадратическая шероховатость рабочей поверхности после нанесения </a:t>
            </a:r>
            <a:r>
              <a:rPr lang="en-US" dirty="0" err="1"/>
              <a:t>AlN</a:t>
            </a:r>
            <a:r>
              <a:rPr lang="en-US" dirty="0"/>
              <a:t> </a:t>
            </a:r>
            <a:r>
              <a:rPr lang="ru-RU" dirty="0"/>
              <a:t>или </a:t>
            </a:r>
            <a:r>
              <a:rPr lang="en-US" dirty="0" err="1"/>
              <a:t>TiO</a:t>
            </a:r>
            <a:r>
              <a:rPr lang="ru-RU" baseline="-25000" dirty="0"/>
              <a:t>2</a:t>
            </a:r>
            <a:r>
              <a:rPr lang="ru-RU" dirty="0"/>
              <a:t> увеличивается на 5 ... 10 %, что согласуется с теоретическим обоснованием эффекта поглощения.</a:t>
            </a:r>
          </a:p>
          <a:p>
            <a:pPr algn="just">
              <a:spcAft>
                <a:spcPts val="1200"/>
              </a:spcAft>
            </a:pPr>
            <a:r>
              <a:rPr lang="ru-RU" dirty="0"/>
              <a:t>6. Учитывая наличие </a:t>
            </a:r>
            <a:r>
              <a:rPr lang="ru-RU" dirty="0" err="1"/>
              <a:t>вискеров</a:t>
            </a:r>
            <a:r>
              <a:rPr lang="ru-RU" dirty="0"/>
              <a:t> в покрытии </a:t>
            </a:r>
            <a:r>
              <a:rPr lang="en-US" dirty="0" err="1"/>
              <a:t>AlN</a:t>
            </a:r>
            <a:r>
              <a:rPr lang="en-US" dirty="0"/>
              <a:t> </a:t>
            </a:r>
            <a:r>
              <a:rPr lang="ru-RU" dirty="0"/>
              <a:t>и низкую устойчивость к термическим нагрузкам, рекомендуется использовать именно </a:t>
            </a:r>
            <a:r>
              <a:rPr lang="en-US" dirty="0" err="1"/>
              <a:t>TiO</a:t>
            </a:r>
            <a:r>
              <a:rPr lang="ru-RU" baseline="-25000" dirty="0"/>
              <a:t>2</a:t>
            </a:r>
            <a:r>
              <a:rPr lang="ru-RU" dirty="0"/>
              <a:t> в качестве материала для формирования поглощающего покрытия на ЭУ ЭОП методом магнетронного распыления.</a:t>
            </a:r>
          </a:p>
        </p:txBody>
      </p:sp>
    </p:spTree>
    <p:extLst>
      <p:ext uri="{BB962C8B-B14F-4D97-AF65-F5344CB8AC3E}">
        <p14:creationId xmlns:p14="http://schemas.microsoft.com/office/powerpoint/2010/main" val="636695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A7B7F3E-3224-77C9-0B8C-E04BAA3FFD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85E4DD-E42A-44BD-9FAF-BCC8572659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580" y="6174183"/>
            <a:ext cx="5402347" cy="288567"/>
          </a:xfrm>
        </p:spPr>
        <p:txBody>
          <a:bodyPr/>
          <a:lstStyle/>
          <a:p>
            <a:r>
              <a:rPr lang="ru-RU" dirty="0"/>
              <a:t>26</a:t>
            </a:r>
            <a:r>
              <a:rPr lang="en-US" dirty="0"/>
              <a:t>.0</a:t>
            </a:r>
            <a:r>
              <a:rPr lang="ru-RU" dirty="0"/>
              <a:t>5</a:t>
            </a:r>
            <a:r>
              <a:rPr lang="en-US" dirty="0"/>
              <a:t>.202</a:t>
            </a:r>
            <a:r>
              <a:rPr lang="ru-RU" dirty="0"/>
              <a:t>6</a:t>
            </a:r>
            <a:r>
              <a:rPr lang="en-US" dirty="0"/>
              <a:t> – </a:t>
            </a:r>
            <a:r>
              <a:rPr lang="ru-RU" dirty="0"/>
              <a:t>29</a:t>
            </a:r>
            <a:r>
              <a:rPr lang="en-US" dirty="0"/>
              <a:t>.0</a:t>
            </a:r>
            <a:r>
              <a:rPr lang="ru-RU" dirty="0"/>
              <a:t>5</a:t>
            </a:r>
            <a:r>
              <a:rPr lang="en-US" dirty="0"/>
              <a:t>.202</a:t>
            </a:r>
            <a:r>
              <a:rPr lang="ru-RU" dirty="0"/>
              <a:t>6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3C5B9A-0DE7-4FB2-8F30-78E8EE8747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208" y="5704782"/>
            <a:ext cx="5402719" cy="288567"/>
          </a:xfrm>
        </p:spPr>
        <p:txBody>
          <a:bodyPr/>
          <a:lstStyle/>
          <a:p>
            <a:r>
              <a:rPr lang="en-US" dirty="0"/>
              <a:t>E-mail: ruslankarakulov@yandex.ru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EC836A-08A6-48C9-9414-F7D2DF82FD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208" y="5256966"/>
            <a:ext cx="5402719" cy="247610"/>
          </a:xfrm>
        </p:spPr>
        <p:txBody>
          <a:bodyPr/>
          <a:lstStyle/>
          <a:p>
            <a:r>
              <a:rPr lang="ru-RU" dirty="0"/>
              <a:t>Каракулов Руслан Александрович</a:t>
            </a:r>
          </a:p>
        </p:txBody>
      </p:sp>
    </p:spTree>
    <p:extLst>
      <p:ext uri="{BB962C8B-B14F-4D97-AF65-F5344CB8AC3E}">
        <p14:creationId xmlns:p14="http://schemas.microsoft.com/office/powerpoint/2010/main" val="993722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CB86CA7-9CB6-44EE-8EBE-B763EC561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597" y="2027573"/>
            <a:ext cx="2116868" cy="3071903"/>
          </a:xfrm>
          <a:prstGeom prst="rect">
            <a:avLst/>
          </a:prstGeom>
        </p:spPr>
      </p:pic>
      <p:sp>
        <p:nvSpPr>
          <p:cNvPr id="71" name="Заголовок 70">
            <a:extLst>
              <a:ext uri="{FF2B5EF4-FFF2-40B4-BE49-F238E27FC236}">
                <a16:creationId xmlns:a16="http://schemas.microsoft.com/office/drawing/2014/main" id="{0C270F6A-E767-089A-91FD-4000050A5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332175"/>
            <a:ext cx="8208963" cy="647700"/>
          </a:xfrm>
        </p:spPr>
        <p:txBody>
          <a:bodyPr/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8F396B-650F-45C5-BD5C-F3AEEC89A322}"/>
              </a:ext>
            </a:extLst>
          </p:cNvPr>
          <p:cNvSpPr txBox="1"/>
          <p:nvPr/>
        </p:nvSpPr>
        <p:spPr>
          <a:xfrm>
            <a:off x="6846973" y="987706"/>
            <a:ext cx="5241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Устройство электронно-оптического преобразователя (ЭОП)</a:t>
            </a:r>
          </a:p>
          <a:p>
            <a:pPr algn="ctr"/>
            <a:r>
              <a:rPr lang="ru-RU" sz="1400" dirty="0"/>
              <a:t>без микроканальной пластины (МКП)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FD8FC89F-5EFB-4F14-8608-29305965DDDD}"/>
              </a:ext>
            </a:extLst>
          </p:cNvPr>
          <p:cNvCxnSpPr>
            <a:cxnSpLocks/>
          </p:cNvCxnSpPr>
          <p:nvPr/>
        </p:nvCxnSpPr>
        <p:spPr>
          <a:xfrm>
            <a:off x="8339066" y="1876959"/>
            <a:ext cx="332793" cy="141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14D93FA-536B-4279-8048-4EDB425F0B71}"/>
              </a:ext>
            </a:extLst>
          </p:cNvPr>
          <p:cNvSpPr txBox="1"/>
          <p:nvPr/>
        </p:nvSpPr>
        <p:spPr>
          <a:xfrm>
            <a:off x="6694240" y="4405339"/>
            <a:ext cx="1570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/>
              <a:t>Фотокатодный</a:t>
            </a:r>
            <a:r>
              <a:rPr lang="ru-RU" sz="1200" dirty="0"/>
              <a:t> узел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04B4305E-6FA3-4F1B-B4C7-3B8958FF802C}"/>
              </a:ext>
            </a:extLst>
          </p:cNvPr>
          <p:cNvCxnSpPr>
            <a:cxnSpLocks/>
          </p:cNvCxnSpPr>
          <p:nvPr/>
        </p:nvCxnSpPr>
        <p:spPr>
          <a:xfrm flipV="1">
            <a:off x="7976948" y="4025533"/>
            <a:ext cx="624886" cy="426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5964711-47D2-483E-9EA4-01BB58586B51}"/>
              </a:ext>
            </a:extLst>
          </p:cNvPr>
          <p:cNvSpPr txBox="1"/>
          <p:nvPr/>
        </p:nvSpPr>
        <p:spPr>
          <a:xfrm>
            <a:off x="7775605" y="1654841"/>
            <a:ext cx="67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Корпус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62A7E779-6C26-4A59-93DC-C1EE0A1A4940}"/>
              </a:ext>
            </a:extLst>
          </p:cNvPr>
          <p:cNvCxnSpPr>
            <a:cxnSpLocks/>
          </p:cNvCxnSpPr>
          <p:nvPr/>
        </p:nvCxnSpPr>
        <p:spPr>
          <a:xfrm flipH="1">
            <a:off x="10126223" y="1993093"/>
            <a:ext cx="331078" cy="484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BA762B6-4641-4305-BDE7-04F7D904AFE4}"/>
              </a:ext>
            </a:extLst>
          </p:cNvPr>
          <p:cNvSpPr txBox="1"/>
          <p:nvPr/>
        </p:nvSpPr>
        <p:spPr>
          <a:xfrm>
            <a:off x="10213449" y="1684183"/>
            <a:ext cx="1679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Экранный узел (ЭУ)</a:t>
            </a:r>
          </a:p>
        </p:txBody>
      </p: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D746F6E5-A6A8-4385-8AEB-770D6F691D37}"/>
              </a:ext>
            </a:extLst>
          </p:cNvPr>
          <p:cNvCxnSpPr>
            <a:cxnSpLocks/>
            <a:endCxn id="101" idx="6"/>
          </p:cNvCxnSpPr>
          <p:nvPr/>
        </p:nvCxnSpPr>
        <p:spPr>
          <a:xfrm flipH="1" flipV="1">
            <a:off x="9476052" y="3065465"/>
            <a:ext cx="981250" cy="307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32388253-E72B-4F90-A37E-C38F3644C5C4}"/>
              </a:ext>
            </a:extLst>
          </p:cNvPr>
          <p:cNvSpPr txBox="1"/>
          <p:nvPr/>
        </p:nvSpPr>
        <p:spPr>
          <a:xfrm>
            <a:off x="10241951" y="3138273"/>
            <a:ext cx="193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Поглощающее свет </a:t>
            </a:r>
          </a:p>
          <a:p>
            <a:pPr algn="ctr"/>
            <a:r>
              <a:rPr lang="ru-RU" sz="1200" dirty="0"/>
              <a:t>покрытие</a:t>
            </a:r>
            <a:r>
              <a:rPr lang="en-US" sz="1200" dirty="0"/>
              <a:t> (</a:t>
            </a:r>
            <a:r>
              <a:rPr lang="en-US" sz="1200" dirty="0" err="1"/>
              <a:t>AlN</a:t>
            </a:r>
            <a:r>
              <a:rPr lang="en-US" sz="1200" dirty="0"/>
              <a:t>** </a:t>
            </a:r>
            <a:r>
              <a:rPr lang="ru-RU" sz="1200" dirty="0"/>
              <a:t>или </a:t>
            </a:r>
            <a:r>
              <a:rPr lang="en-US" sz="1200" dirty="0"/>
              <a:t>TiO</a:t>
            </a:r>
            <a:r>
              <a:rPr lang="en-US" sz="800" dirty="0"/>
              <a:t>2</a:t>
            </a:r>
            <a:r>
              <a:rPr lang="en-US" sz="1200" dirty="0"/>
              <a:t>***)</a:t>
            </a:r>
            <a:endParaRPr lang="ru-RU" sz="1200" dirty="0"/>
          </a:p>
        </p:txBody>
      </p: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1A240A44-39C0-4984-A977-20941E1FAFE1}"/>
              </a:ext>
            </a:extLst>
          </p:cNvPr>
          <p:cNvCxnSpPr>
            <a:cxnSpLocks/>
            <a:stCxn id="107" idx="6"/>
          </p:cNvCxnSpPr>
          <p:nvPr/>
        </p:nvCxnSpPr>
        <p:spPr>
          <a:xfrm>
            <a:off x="9525957" y="3672084"/>
            <a:ext cx="931344" cy="3911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436019FC-8B0C-4135-AD4D-A1B98B9CF726}"/>
              </a:ext>
            </a:extLst>
          </p:cNvPr>
          <p:cNvSpPr txBox="1"/>
          <p:nvPr/>
        </p:nvSpPr>
        <p:spPr>
          <a:xfrm>
            <a:off x="10416751" y="3917251"/>
            <a:ext cx="1787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Проводящий слой (</a:t>
            </a:r>
            <a:r>
              <a:rPr lang="en-US" sz="1200" dirty="0"/>
              <a:t>Al</a:t>
            </a:r>
            <a:r>
              <a:rPr lang="ru-RU" sz="1200" dirty="0"/>
              <a:t>)</a:t>
            </a:r>
          </a:p>
        </p:txBody>
      </p: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8309703E-C98C-4987-BC77-83E2FE786726}"/>
              </a:ext>
            </a:extLst>
          </p:cNvPr>
          <p:cNvCxnSpPr>
            <a:cxnSpLocks/>
            <a:endCxn id="94" idx="1"/>
          </p:cNvCxnSpPr>
          <p:nvPr/>
        </p:nvCxnSpPr>
        <p:spPr>
          <a:xfrm>
            <a:off x="9560423" y="4055750"/>
            <a:ext cx="928098" cy="540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5A1E64B1-DB4A-4518-9F32-FF06D4F785E3}"/>
              </a:ext>
            </a:extLst>
          </p:cNvPr>
          <p:cNvSpPr txBox="1"/>
          <p:nvPr/>
        </p:nvSpPr>
        <p:spPr>
          <a:xfrm>
            <a:off x="10488521" y="4457367"/>
            <a:ext cx="1058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Люминофор</a:t>
            </a:r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4BBDF06B-475D-46C7-B103-F5A0292A9DA4}"/>
              </a:ext>
            </a:extLst>
          </p:cNvPr>
          <p:cNvSpPr/>
          <p:nvPr/>
        </p:nvSpPr>
        <p:spPr>
          <a:xfrm>
            <a:off x="9430333" y="304260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id="{F743F1CE-8B54-49D1-AC41-0F7231C81561}"/>
              </a:ext>
            </a:extLst>
          </p:cNvPr>
          <p:cNvSpPr/>
          <p:nvPr/>
        </p:nvSpPr>
        <p:spPr>
          <a:xfrm>
            <a:off x="9480238" y="364922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F3D32963-B455-4C91-82EA-6BB918F91533}"/>
              </a:ext>
            </a:extLst>
          </p:cNvPr>
          <p:cNvSpPr/>
          <p:nvPr/>
        </p:nvSpPr>
        <p:spPr>
          <a:xfrm>
            <a:off x="9544760" y="40403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A38544-2C45-43B2-BB54-5258E35A06B8}"/>
              </a:ext>
            </a:extLst>
          </p:cNvPr>
          <p:cNvSpPr txBox="1"/>
          <p:nvPr/>
        </p:nvSpPr>
        <p:spPr>
          <a:xfrm>
            <a:off x="982806" y="986281"/>
            <a:ext cx="4332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Исследования в области термоядерного синтеза</a:t>
            </a:r>
            <a:r>
              <a:rPr lang="en-US" sz="1400" dirty="0"/>
              <a:t>*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055CB5-2CAF-436C-BA25-4BC17BD4FE8B}"/>
                  </a:ext>
                </a:extLst>
              </p:cNvPr>
              <p:cNvSpPr txBox="1"/>
              <p:nvPr/>
            </p:nvSpPr>
            <p:spPr>
              <a:xfrm>
                <a:off x="7590636" y="5219628"/>
                <a:ext cx="4027064" cy="307777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1400" dirty="0"/>
                  <a:t>Требование к ЭОП: разрешение </a:t>
                </a:r>
                <a14:m>
                  <m:oMath xmlns:m="http://schemas.openxmlformats.org/officeDocument/2006/math">
                    <m:r>
                      <a:rPr lang="ru-RU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30 </a:t>
                </a:r>
                <a:r>
                  <a:rPr lang="ru-RU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штр</a:t>
                </a:r>
                <a:r>
                  <a:rPr 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./мм</a:t>
                </a:r>
                <a:endParaRPr lang="ru-RU" sz="1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055CB5-2CAF-436C-BA25-4BC17BD4F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636" y="5219628"/>
                <a:ext cx="4027064" cy="307777"/>
              </a:xfrm>
              <a:prstGeom prst="rect">
                <a:avLst/>
              </a:prstGeom>
              <a:blipFill>
                <a:blip r:embed="rId3"/>
                <a:stretch>
                  <a:fillRect l="-150" b="-12500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B2D1C93-D5DD-4388-A76E-E436E910A886}"/>
                  </a:ext>
                </a:extLst>
              </p:cNvPr>
              <p:cNvSpPr txBox="1"/>
              <p:nvPr/>
            </p:nvSpPr>
            <p:spPr>
              <a:xfrm>
                <a:off x="8078858" y="5688287"/>
                <a:ext cx="3071290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1400" dirty="0"/>
                  <a:t>Коэффициент отражения </a:t>
                </a:r>
                <a14:m>
                  <m:oMath xmlns:m="http://schemas.openxmlformats.org/officeDocument/2006/math">
                    <m:r>
                      <a:rPr lang="ru-RU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0,25 %</a:t>
                </a:r>
                <a:endParaRPr lang="ru-RU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B2D1C93-D5DD-4388-A76E-E436E910A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858" y="5688287"/>
                <a:ext cx="3071290" cy="307777"/>
              </a:xfrm>
              <a:prstGeom prst="rect">
                <a:avLst/>
              </a:prstGeom>
              <a:blipFill>
                <a:blip r:embed="rId4"/>
                <a:stretch>
                  <a:fillRect l="-196" b="-12500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FDEA92-663F-4238-84A5-061D9C63B11C}"/>
              </a:ext>
            </a:extLst>
          </p:cNvPr>
          <p:cNvSpPr/>
          <p:nvPr/>
        </p:nvSpPr>
        <p:spPr>
          <a:xfrm>
            <a:off x="2650921" y="1249316"/>
            <a:ext cx="251670" cy="236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4BEF41-E7D0-4A1E-914A-CEEADC3310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26" t="44167" r="29007" b="19744"/>
          <a:stretch/>
        </p:blipFill>
        <p:spPr>
          <a:xfrm>
            <a:off x="290541" y="1444122"/>
            <a:ext cx="6060288" cy="22401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C2DEAE-A82D-4DC6-B480-F60C733063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09" t="67993" r="36445" b="13404"/>
          <a:stretch/>
        </p:blipFill>
        <p:spPr>
          <a:xfrm>
            <a:off x="479058" y="4486192"/>
            <a:ext cx="5376116" cy="149840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FC574F7-B0CE-406C-8D25-99098E766456}"/>
              </a:ext>
            </a:extLst>
          </p:cNvPr>
          <p:cNvSpPr/>
          <p:nvPr/>
        </p:nvSpPr>
        <p:spPr>
          <a:xfrm>
            <a:off x="430451" y="4658597"/>
            <a:ext cx="244507" cy="1029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DFC49FB-A49A-4B9D-943D-F0C89EFFEF41}"/>
              </a:ext>
            </a:extLst>
          </p:cNvPr>
          <p:cNvSpPr/>
          <p:nvPr/>
        </p:nvSpPr>
        <p:spPr>
          <a:xfrm>
            <a:off x="5580689" y="5721690"/>
            <a:ext cx="369927" cy="313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9C3D2C-B9E7-43FC-A2B5-F3DFB6A361FE}"/>
              </a:ext>
            </a:extLst>
          </p:cNvPr>
          <p:cNvSpPr txBox="1"/>
          <p:nvPr/>
        </p:nvSpPr>
        <p:spPr>
          <a:xfrm>
            <a:off x="982806" y="3801606"/>
            <a:ext cx="4453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Регистрация плазменного потока в установке ПФ-3</a:t>
            </a:r>
            <a:endParaRPr lang="en-US" sz="1400" dirty="0"/>
          </a:p>
          <a:p>
            <a:pPr algn="ctr"/>
            <a:r>
              <a:rPr lang="en-US" sz="1400" dirty="0"/>
              <a:t>(</a:t>
            </a:r>
            <a:r>
              <a:rPr lang="ru-RU" sz="1400" dirty="0"/>
              <a:t>НИЦ «Курчатовский институт»</a:t>
            </a:r>
            <a:r>
              <a:rPr lang="en-US" sz="1400" dirty="0"/>
              <a:t>)</a:t>
            </a:r>
            <a:endParaRPr lang="ru-RU" sz="14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EEF29E3-933B-497D-9BDE-0F0D0CD73710}"/>
              </a:ext>
            </a:extLst>
          </p:cNvPr>
          <p:cNvSpPr/>
          <p:nvPr/>
        </p:nvSpPr>
        <p:spPr>
          <a:xfrm>
            <a:off x="3033273" y="4389946"/>
            <a:ext cx="352337" cy="114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F87FC1C-A2D5-4E75-9D2C-E5B595CB7B62}"/>
              </a:ext>
            </a:extLst>
          </p:cNvPr>
          <p:cNvSpPr/>
          <p:nvPr/>
        </p:nvSpPr>
        <p:spPr>
          <a:xfrm>
            <a:off x="2650921" y="1485356"/>
            <a:ext cx="151002" cy="194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0557BD8C-CFA8-4697-9078-68E7D423EBC9}"/>
              </a:ext>
            </a:extLst>
          </p:cNvPr>
          <p:cNvCxnSpPr>
            <a:cxnSpLocks/>
            <a:endCxn id="64" idx="6"/>
          </p:cNvCxnSpPr>
          <p:nvPr/>
        </p:nvCxnSpPr>
        <p:spPr>
          <a:xfrm flipH="1" flipV="1">
            <a:off x="9935098" y="2671513"/>
            <a:ext cx="637280" cy="80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53B381C-4B30-4B34-AE2C-AE9BF1446AD7}"/>
              </a:ext>
            </a:extLst>
          </p:cNvPr>
          <p:cNvSpPr txBox="1"/>
          <p:nvPr/>
        </p:nvSpPr>
        <p:spPr>
          <a:xfrm>
            <a:off x="10600934" y="2399114"/>
            <a:ext cx="143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Волоконно-оптическая пластина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B2A20BC8-E305-4294-A4CF-1C66A268DB4A}"/>
              </a:ext>
            </a:extLst>
          </p:cNvPr>
          <p:cNvSpPr/>
          <p:nvPr/>
        </p:nvSpPr>
        <p:spPr>
          <a:xfrm>
            <a:off x="9889379" y="264865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C21C36A4-7A80-4B7C-AABE-67144F96DC83}"/>
              </a:ext>
            </a:extLst>
          </p:cNvPr>
          <p:cNvCxnSpPr>
            <a:cxnSpLocks/>
          </p:cNvCxnSpPr>
          <p:nvPr/>
        </p:nvCxnSpPr>
        <p:spPr>
          <a:xfrm>
            <a:off x="7904350" y="2645360"/>
            <a:ext cx="952779" cy="323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Овал 69">
            <a:extLst>
              <a:ext uri="{FF2B5EF4-FFF2-40B4-BE49-F238E27FC236}">
                <a16:creationId xmlns:a16="http://schemas.microsoft.com/office/drawing/2014/main" id="{1C9DF732-8F08-472B-BEEA-B3CDF514806E}"/>
              </a:ext>
            </a:extLst>
          </p:cNvPr>
          <p:cNvSpPr/>
          <p:nvPr/>
        </p:nvSpPr>
        <p:spPr>
          <a:xfrm>
            <a:off x="8834269" y="294566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7FA1807-CC72-488F-A3BA-3A9315728302}"/>
              </a:ext>
            </a:extLst>
          </p:cNvPr>
          <p:cNvSpPr txBox="1"/>
          <p:nvPr/>
        </p:nvSpPr>
        <p:spPr>
          <a:xfrm>
            <a:off x="7024901" y="2454581"/>
            <a:ext cx="929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Фотокатод</a:t>
            </a:r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CFFD1F94-8BEE-4364-A54C-3E3F8E2B4495}"/>
              </a:ext>
            </a:extLst>
          </p:cNvPr>
          <p:cNvCxnSpPr>
            <a:cxnSpLocks/>
          </p:cNvCxnSpPr>
          <p:nvPr/>
        </p:nvCxnSpPr>
        <p:spPr>
          <a:xfrm>
            <a:off x="7988205" y="3619128"/>
            <a:ext cx="714636" cy="929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Овал 75">
            <a:extLst>
              <a:ext uri="{FF2B5EF4-FFF2-40B4-BE49-F238E27FC236}">
                <a16:creationId xmlns:a16="http://schemas.microsoft.com/office/drawing/2014/main" id="{20A3470F-62F1-4623-A6C6-5B2F103455BC}"/>
              </a:ext>
            </a:extLst>
          </p:cNvPr>
          <p:cNvSpPr/>
          <p:nvPr/>
        </p:nvSpPr>
        <p:spPr>
          <a:xfrm>
            <a:off x="8688990" y="369494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91A24E0-0EF3-4D3C-ABA7-A38B899BD89E}"/>
              </a:ext>
            </a:extLst>
          </p:cNvPr>
          <p:cNvSpPr txBox="1"/>
          <p:nvPr/>
        </p:nvSpPr>
        <p:spPr>
          <a:xfrm>
            <a:off x="6896621" y="3465213"/>
            <a:ext cx="1152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Входное окно</a:t>
            </a:r>
          </a:p>
        </p:txBody>
      </p:sp>
      <p:sp>
        <p:nvSpPr>
          <p:cNvPr id="79" name="Текст 1">
            <a:extLst>
              <a:ext uri="{FF2B5EF4-FFF2-40B4-BE49-F238E27FC236}">
                <a16:creationId xmlns:a16="http://schemas.microsoft.com/office/drawing/2014/main" id="{15347C30-8091-4931-9BBC-30F46A4731B4}"/>
              </a:ext>
            </a:extLst>
          </p:cNvPr>
          <p:cNvSpPr txBox="1">
            <a:spLocks/>
          </p:cNvSpPr>
          <p:nvPr/>
        </p:nvSpPr>
        <p:spPr>
          <a:xfrm>
            <a:off x="354718" y="6012667"/>
            <a:ext cx="11096253" cy="773830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8201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6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70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05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39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874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089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43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000" dirty="0"/>
              <a:t>* </a:t>
            </a:r>
            <a:r>
              <a:rPr lang="ru-RU" sz="1000" dirty="0" err="1"/>
              <a:t>Харрасов</a:t>
            </a:r>
            <a:r>
              <a:rPr lang="ru-RU" sz="1000" dirty="0"/>
              <a:t>, А. М. Система многокадровой регистрации быстропротекающих процессов в плазменном фокусе на основе электронно-оптических преобразователей / А. М.</a:t>
            </a:r>
            <a:r>
              <a:rPr lang="en-US" sz="1000" dirty="0"/>
              <a:t> </a:t>
            </a:r>
            <a:r>
              <a:rPr lang="ru-RU" sz="1000" dirty="0" err="1"/>
              <a:t>Харрасов</a:t>
            </a:r>
            <a:r>
              <a:rPr lang="ru-RU" sz="1000" dirty="0"/>
              <a:t>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000" dirty="0"/>
              <a:t>   В. В. </a:t>
            </a:r>
            <a:r>
              <a:rPr lang="ru-RU" sz="1000" dirty="0" err="1"/>
              <a:t>Мялтон</a:t>
            </a:r>
            <a:r>
              <a:rPr lang="ru-RU" sz="1000" dirty="0"/>
              <a:t>, В. И. </a:t>
            </a:r>
            <a:r>
              <a:rPr lang="ru-RU" sz="1000" dirty="0" err="1"/>
              <a:t>Крауз</a:t>
            </a:r>
            <a:r>
              <a:rPr lang="ru-RU" sz="1000" dirty="0"/>
              <a:t> // ВАНТ. Сер. Термоядерный синтез. – 2023. –  Т. 46, </a:t>
            </a:r>
            <a:r>
              <a:rPr lang="ru-RU" sz="1000" dirty="0" err="1"/>
              <a:t>вып</a:t>
            </a:r>
            <a:r>
              <a:rPr lang="ru-RU" sz="1000" dirty="0"/>
              <a:t>. 4 (11). – С. 101–107.</a:t>
            </a:r>
            <a:endParaRPr lang="en-US" sz="1000" dirty="0"/>
          </a:p>
          <a:p>
            <a:pPr>
              <a:lnSpc>
                <a:spcPct val="50000"/>
              </a:lnSpc>
              <a:spcBef>
                <a:spcPts val="600"/>
              </a:spcBef>
            </a:pPr>
            <a:r>
              <a:rPr lang="ru-RU" dirty="0"/>
              <a:t>*</a:t>
            </a:r>
            <a:r>
              <a:rPr lang="en-US" dirty="0"/>
              <a:t>*</a:t>
            </a:r>
            <a:r>
              <a:rPr lang="ru-RU" dirty="0"/>
              <a:t> </a:t>
            </a:r>
            <a:r>
              <a:rPr lang="en-US" sz="1000" dirty="0"/>
              <a:t>Fabrication of black </a:t>
            </a:r>
            <a:r>
              <a:rPr lang="en-US" sz="1000" dirty="0" err="1"/>
              <a:t>aluminium</a:t>
            </a:r>
            <a:r>
              <a:rPr lang="en-US" sz="1000" dirty="0"/>
              <a:t> thin films by magnetron sputtering / J. More- Chevalier, N. Novotny, P. Hruska [et al.] // The Royal Society of Chemistry. – 2020. – № 10. – P. 20765–20771.</a:t>
            </a:r>
            <a:endParaRPr lang="ru-RU" sz="1000" dirty="0"/>
          </a:p>
          <a:p>
            <a:pPr>
              <a:lnSpc>
                <a:spcPct val="50000"/>
              </a:lnSpc>
              <a:spcBef>
                <a:spcPts val="600"/>
              </a:spcBef>
            </a:pPr>
            <a:r>
              <a:rPr lang="ru-RU" dirty="0"/>
              <a:t>***</a:t>
            </a:r>
            <a:r>
              <a:rPr lang="en-US" dirty="0"/>
              <a:t> </a:t>
            </a:r>
            <a:r>
              <a:rPr lang="en-US" sz="1000" dirty="0"/>
              <a:t>Analysis of the inhomogeneous growth of sputtered black TiO</a:t>
            </a:r>
            <a:r>
              <a:rPr lang="en-US" sz="1000" baseline="-25000" dirty="0"/>
              <a:t>2</a:t>
            </a:r>
            <a:r>
              <a:rPr lang="en-US" sz="1000" dirty="0"/>
              <a:t> thin films / D. Berends, P. </a:t>
            </a:r>
            <a:r>
              <a:rPr lang="en-US" sz="1000" dirty="0" err="1"/>
              <a:t>Schwager</a:t>
            </a:r>
            <a:r>
              <a:rPr lang="en-US" sz="1000" dirty="0"/>
              <a:t>, K. </a:t>
            </a:r>
            <a:r>
              <a:rPr lang="en-US" sz="1000" dirty="0" err="1"/>
              <a:t>Gehrke</a:t>
            </a:r>
            <a:r>
              <a:rPr lang="en-US" sz="1000" dirty="0"/>
              <a:t> [et al.] // ACS Omega. – 2024. – № 9. – P. 15251–15258.</a:t>
            </a:r>
            <a:endParaRPr lang="ru-RU" sz="1000" dirty="0"/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5BE76623-0A04-4BCA-9E0F-0B7C32DCBE9C}"/>
              </a:ext>
            </a:extLst>
          </p:cNvPr>
          <p:cNvSpPr/>
          <p:nvPr/>
        </p:nvSpPr>
        <p:spPr>
          <a:xfrm>
            <a:off x="9560422" y="5527405"/>
            <a:ext cx="128861" cy="1524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BB70159-F695-4E6F-A599-2EB9FC55260F}"/>
              </a:ext>
            </a:extLst>
          </p:cNvPr>
          <p:cNvCxnSpPr/>
          <p:nvPr/>
        </p:nvCxnSpPr>
        <p:spPr>
          <a:xfrm flipH="1">
            <a:off x="8950518" y="2832467"/>
            <a:ext cx="453225" cy="69759"/>
          </a:xfrm>
          <a:prstGeom prst="straightConnector1">
            <a:avLst/>
          </a:prstGeom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4FD5EBCA-9AA9-4C4A-B13D-9847DD339AA3}"/>
              </a:ext>
            </a:extLst>
          </p:cNvPr>
          <p:cNvCxnSpPr/>
          <p:nvPr/>
        </p:nvCxnSpPr>
        <p:spPr>
          <a:xfrm flipH="1">
            <a:off x="8943970" y="3123444"/>
            <a:ext cx="453225" cy="69759"/>
          </a:xfrm>
          <a:prstGeom prst="straightConnector1">
            <a:avLst/>
          </a:prstGeom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FA295F8A-D69D-4B55-BEA6-1C1DC404F7B9}"/>
              </a:ext>
            </a:extLst>
          </p:cNvPr>
          <p:cNvCxnSpPr/>
          <p:nvPr/>
        </p:nvCxnSpPr>
        <p:spPr>
          <a:xfrm flipH="1">
            <a:off x="8950518" y="3387488"/>
            <a:ext cx="453225" cy="69759"/>
          </a:xfrm>
          <a:prstGeom prst="straightConnector1">
            <a:avLst/>
          </a:prstGeom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88D46540-5CE5-4694-85BE-8B45A04EAC98}"/>
              </a:ext>
            </a:extLst>
          </p:cNvPr>
          <p:cNvCxnSpPr/>
          <p:nvPr/>
        </p:nvCxnSpPr>
        <p:spPr>
          <a:xfrm flipH="1">
            <a:off x="8959585" y="3657762"/>
            <a:ext cx="453225" cy="69759"/>
          </a:xfrm>
          <a:prstGeom prst="straightConnector1">
            <a:avLst/>
          </a:prstGeom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1F59B88C-F0AE-46AD-8A12-BB8FFEA753C0}"/>
              </a:ext>
            </a:extLst>
          </p:cNvPr>
          <p:cNvCxnSpPr/>
          <p:nvPr/>
        </p:nvCxnSpPr>
        <p:spPr>
          <a:xfrm flipH="1">
            <a:off x="8968849" y="3955774"/>
            <a:ext cx="453225" cy="69759"/>
          </a:xfrm>
          <a:prstGeom prst="straightConnector1">
            <a:avLst/>
          </a:prstGeom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062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06DF0B4-FD47-41E9-9C7A-61A0A9822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и задачи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EE89EE-D3C0-45B9-9D8A-0740FC23E0BC}"/>
                  </a:ext>
                </a:extLst>
              </p:cNvPr>
              <p:cNvSpPr txBox="1"/>
              <p:nvPr/>
            </p:nvSpPr>
            <p:spPr>
              <a:xfrm>
                <a:off x="475660" y="1190817"/>
                <a:ext cx="10519954" cy="1845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ru-RU" u="sng" dirty="0"/>
                  <a:t>Цель работы</a:t>
                </a:r>
                <a:r>
                  <a:rPr lang="ru-RU" dirty="0"/>
                  <a:t>:</a:t>
                </a:r>
              </a:p>
              <a:p>
                <a:pPr algn="just">
                  <a:lnSpc>
                    <a:spcPts val="2800"/>
                  </a:lnSpc>
                </a:pPr>
                <a:r>
                  <a:rPr lang="ru-RU" dirty="0"/>
                  <a:t>получение на экранном узле ЭОП поглощающего покрытия с пониженным коэффициентом отражения в диапазоне длин волн от 200 </a:t>
                </a:r>
                <a:r>
                  <a:rPr lang="ru-RU" dirty="0" err="1"/>
                  <a:t>нм</a:t>
                </a:r>
                <a:r>
                  <a:rPr lang="ru-RU" dirty="0"/>
                  <a:t> до 900 </a:t>
                </a:r>
                <a:r>
                  <a:rPr lang="ru-RU" dirty="0" err="1"/>
                  <a:t>нм</a:t>
                </a:r>
                <a:r>
                  <a:rPr lang="ru-RU" dirty="0"/>
                  <a:t>, устойчивого к термическим нагрузкам в режиме 20-380-20 </a:t>
                </a:r>
                <a:r>
                  <a:rPr lang="ru-RU" dirty="0">
                    <a:cs typeface="Times New Roman" panose="02020603050405020304" pitchFamily="18" charset="0"/>
                  </a:rPr>
                  <a:t>℃ с выдержкой в течение 8 ч при давлении</a:t>
                </a:r>
                <a:r>
                  <a:rPr lang="en-US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 1,</a:t>
                </a:r>
                <a:r>
                  <a:rPr lang="ru-RU" dirty="0">
                    <a:cs typeface="Times New Roman" panose="02020603050405020304" pitchFamily="18" charset="0"/>
                  </a:rPr>
                  <a:t>5</a:t>
                </a:r>
                <a:r>
                  <a:rPr lang="en-US" dirty="0">
                    <a:cs typeface="Times New Roman" panose="02020603050405020304" pitchFamily="18" charset="0"/>
                  </a:rPr>
                  <a:t>∙</a:t>
                </a:r>
                <a:r>
                  <a:rPr lang="ru-RU" dirty="0"/>
                  <a:t>10</a:t>
                </a:r>
                <a:r>
                  <a:rPr lang="ru-RU" baseline="30000" dirty="0"/>
                  <a:t>-5</a:t>
                </a:r>
                <a:r>
                  <a:rPr lang="ru-RU" dirty="0">
                    <a:cs typeface="Times New Roman" panose="02020603050405020304" pitchFamily="18" charset="0"/>
                  </a:rPr>
                  <a:t> Па, а также к напряжённости электрического поля до 10 </a:t>
                </a:r>
                <a:r>
                  <a:rPr lang="ru-RU" dirty="0" err="1">
                    <a:cs typeface="Times New Roman" panose="02020603050405020304" pitchFamily="18" charset="0"/>
                  </a:rPr>
                  <a:t>кВ</a:t>
                </a:r>
                <a:r>
                  <a:rPr lang="ru-RU" dirty="0">
                    <a:cs typeface="Times New Roman" panose="02020603050405020304" pitchFamily="18" charset="0"/>
                  </a:rPr>
                  <a:t>/мм</a:t>
                </a:r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EE89EE-D3C0-45B9-9D8A-0740FC23E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60" y="1190817"/>
                <a:ext cx="10519954" cy="1845377"/>
              </a:xfrm>
              <a:prstGeom prst="rect">
                <a:avLst/>
              </a:prstGeom>
              <a:blipFill>
                <a:blip r:embed="rId2"/>
                <a:stretch>
                  <a:fillRect l="-463" t="-1650" r="-521" b="-42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6410F6C-C71A-481C-9CC3-63FE2D5B6418}"/>
              </a:ext>
            </a:extLst>
          </p:cNvPr>
          <p:cNvSpPr/>
          <p:nvPr/>
        </p:nvSpPr>
        <p:spPr>
          <a:xfrm>
            <a:off x="475660" y="3203586"/>
            <a:ext cx="10887665" cy="26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u="sng" dirty="0"/>
              <a:t>Задачи</a:t>
            </a:r>
            <a:r>
              <a:rPr lang="ru-RU" dirty="0"/>
              <a:t>:</a:t>
            </a:r>
          </a:p>
          <a:p>
            <a:pPr marL="342900" indent="-342900">
              <a:lnSpc>
                <a:spcPts val="2500"/>
              </a:lnSpc>
              <a:spcAft>
                <a:spcPts val="600"/>
              </a:spcAft>
              <a:buAutoNum type="arabicParenR"/>
            </a:pPr>
            <a:r>
              <a:rPr lang="ru-RU" dirty="0"/>
              <a:t>исследование влияние параметров осаждения на структуру покрытия и коэффициент отражения;</a:t>
            </a:r>
          </a:p>
          <a:p>
            <a:pPr marL="342900" indent="-342900">
              <a:lnSpc>
                <a:spcPts val="2500"/>
              </a:lnSpc>
              <a:spcAft>
                <a:spcPts val="600"/>
              </a:spcAft>
              <a:buAutoNum type="arabicParenR"/>
            </a:pPr>
            <a:r>
              <a:rPr lang="ru-RU" dirty="0"/>
              <a:t>сравнение наиболее подходящих материалов поглощающего слоя (</a:t>
            </a:r>
            <a:r>
              <a:rPr lang="en-US" dirty="0" err="1"/>
              <a:t>AlN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/>
              <a:t>TiO</a:t>
            </a:r>
            <a:r>
              <a:rPr lang="en-US" sz="800" dirty="0"/>
              <a:t>2</a:t>
            </a:r>
            <a:r>
              <a:rPr lang="ru-RU" dirty="0"/>
              <a:t>);</a:t>
            </a:r>
          </a:p>
          <a:p>
            <a:pPr marL="342900" indent="-342900">
              <a:lnSpc>
                <a:spcPts val="2500"/>
              </a:lnSpc>
              <a:spcAft>
                <a:spcPts val="600"/>
              </a:spcAft>
              <a:buAutoNum type="arabicParenR"/>
            </a:pPr>
            <a:r>
              <a:rPr lang="ru-RU" dirty="0"/>
              <a:t>проверка устойчивости экспериментальных образцов к высокотемпературным и электрическим нагрузкам;</a:t>
            </a:r>
          </a:p>
          <a:p>
            <a:pPr marL="342900" indent="-342900">
              <a:lnSpc>
                <a:spcPts val="2500"/>
              </a:lnSpc>
              <a:buAutoNum type="arabicParenR"/>
            </a:pPr>
            <a:r>
              <a:rPr lang="ru-RU" dirty="0"/>
              <a:t>анализ полученных результатов.</a:t>
            </a:r>
          </a:p>
        </p:txBody>
      </p:sp>
    </p:spTree>
    <p:extLst>
      <p:ext uri="{BB962C8B-B14F-4D97-AF65-F5344CB8AC3E}">
        <p14:creationId xmlns:p14="http://schemas.microsoft.com/office/powerpoint/2010/main" val="3001651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BD2D27C-3871-4A82-B36F-885FAD3E6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Оборудование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2860B9-6C71-4FE9-9CF9-D436919F5891}"/>
              </a:ext>
            </a:extLst>
          </p:cNvPr>
          <p:cNvSpPr txBox="1"/>
          <p:nvPr/>
        </p:nvSpPr>
        <p:spPr>
          <a:xfrm>
            <a:off x="1289011" y="1022023"/>
            <a:ext cx="6152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Установка магнетронного распыления «</a:t>
            </a:r>
            <a:r>
              <a:rPr lang="en-US" sz="1600" dirty="0"/>
              <a:t>VSE-PVD-DESK-PRO</a:t>
            </a:r>
            <a:r>
              <a:rPr lang="ru-RU" sz="1600" dirty="0"/>
              <a:t>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038BFA-B60E-4746-9BDC-66D1E01DF82F}"/>
                  </a:ext>
                </a:extLst>
              </p:cNvPr>
              <p:cNvSpPr txBox="1"/>
              <p:nvPr/>
            </p:nvSpPr>
            <p:spPr>
              <a:xfrm>
                <a:off x="8194164" y="1511630"/>
                <a:ext cx="3812678" cy="3423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ru-RU" sz="1600" dirty="0"/>
                  <a:t>Технические характеристики: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 err="1"/>
                  <a:t>безмасляный</a:t>
                </a:r>
                <a:r>
                  <a:rPr lang="ru-RU" sz="1400" dirty="0"/>
                  <a:t> вакуум;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/>
                  <a:t>предельное давление ≈ </a:t>
                </a:r>
                <a:r>
                  <a:rPr lang="en-US" sz="1400" dirty="0"/>
                  <a:t>5</a:t>
                </a:r>
                <a:r>
                  <a:rPr lang="ru-RU" sz="1400" dirty="0"/>
                  <a:t>,0∙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1400" dirty="0"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ru-RU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400" dirty="0">
                    <a:cs typeface="Arial" panose="020B0604020202020204" pitchFamily="34" charset="0"/>
                  </a:rPr>
                  <a:t>Па;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cs typeface="Arial" panose="020B0604020202020204" pitchFamily="34" charset="0"/>
                  </a:rPr>
                  <a:t>нагрев изделий до 220 </a:t>
                </a:r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℃;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cs typeface="Times New Roman" panose="02020603050405020304" pitchFamily="18" charset="0"/>
                  </a:rPr>
                  <a:t>измерение толщины покрытия «</a:t>
                </a:r>
                <a:r>
                  <a:rPr lang="en-US" sz="1400" dirty="0">
                    <a:cs typeface="Times New Roman" panose="02020603050405020304" pitchFamily="18" charset="0"/>
                  </a:rPr>
                  <a:t>in-situ</a:t>
                </a:r>
                <a:r>
                  <a:rPr lang="ru-RU" sz="1400" dirty="0">
                    <a:cs typeface="Times New Roman" panose="02020603050405020304" pitchFamily="18" charset="0"/>
                  </a:rPr>
                  <a:t>»;</a:t>
                </a:r>
                <a:endParaRPr lang="ru-RU" sz="1400" dirty="0"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cs typeface="Arial" panose="020B0604020202020204" pitchFamily="34" charset="0"/>
                  </a:rPr>
                  <a:t>обработка до 6 изделий за один цикл;</a:t>
                </a:r>
                <a:endParaRPr lang="en-US" sz="1400" dirty="0"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400" dirty="0">
                    <a:cs typeface="Arial" panose="020B0604020202020204" pitchFamily="34" charset="0"/>
                  </a:rPr>
                  <a:t>мощность магнетрона до 3 кВт;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ru-RU" sz="1400" dirty="0">
                    <a:cs typeface="Arial" panose="020B0604020202020204" pitchFamily="34" charset="0"/>
                  </a:rPr>
                  <a:t>возможность одновременной подачи двух технологических газов;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ru-RU" sz="1400" dirty="0">
                    <a:cs typeface="Arial" panose="020B0604020202020204" pitchFamily="34" charset="0"/>
                  </a:rPr>
                  <a:t>дросселирование откачки в ручном режиме.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038BFA-B60E-4746-9BDC-66D1E01DF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164" y="1511630"/>
                <a:ext cx="3812678" cy="3423566"/>
              </a:xfrm>
              <a:prstGeom prst="rect">
                <a:avLst/>
              </a:prstGeom>
              <a:blipFill>
                <a:blip r:embed="rId2"/>
                <a:stretch>
                  <a:fillRect l="-799" b="-5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100C935-9934-4A12-8C4F-A72F36948086}"/>
              </a:ext>
            </a:extLst>
          </p:cNvPr>
          <p:cNvSpPr txBox="1"/>
          <p:nvPr/>
        </p:nvSpPr>
        <p:spPr>
          <a:xfrm>
            <a:off x="587375" y="5132086"/>
            <a:ext cx="15167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A1 - </a:t>
            </a:r>
            <a:r>
              <a:rPr lang="ru-RU" sz="1500" dirty="0"/>
              <a:t>магнетрон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A77D4E-FC26-4F13-8E87-93026C8C0490}"/>
              </a:ext>
            </a:extLst>
          </p:cNvPr>
          <p:cNvSpPr txBox="1"/>
          <p:nvPr/>
        </p:nvSpPr>
        <p:spPr>
          <a:xfrm>
            <a:off x="587375" y="5470640"/>
            <a:ext cx="16925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A</a:t>
            </a:r>
            <a:r>
              <a:rPr lang="ru-RU" sz="1500" dirty="0"/>
              <a:t>2</a:t>
            </a:r>
            <a:r>
              <a:rPr lang="en-US" sz="1500" dirty="0"/>
              <a:t> - </a:t>
            </a:r>
            <a:r>
              <a:rPr lang="ru-RU" sz="1500" dirty="0"/>
              <a:t>нагреватель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A7A996-8380-444B-98F4-AA71EEBD865A}"/>
              </a:ext>
            </a:extLst>
          </p:cNvPr>
          <p:cNvSpPr txBox="1"/>
          <p:nvPr/>
        </p:nvSpPr>
        <p:spPr>
          <a:xfrm>
            <a:off x="587375" y="5800100"/>
            <a:ext cx="18283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A</a:t>
            </a:r>
            <a:r>
              <a:rPr lang="ru-RU" sz="1500" dirty="0"/>
              <a:t>3</a:t>
            </a:r>
            <a:r>
              <a:rPr lang="en-US" sz="1500" dirty="0"/>
              <a:t> – </a:t>
            </a:r>
            <a:r>
              <a:rPr lang="ru-RU" sz="1500" dirty="0"/>
              <a:t>рабочий стол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6A5E1-8A33-4CB6-9676-F4714043D6A2}"/>
              </a:ext>
            </a:extLst>
          </p:cNvPr>
          <p:cNvSpPr txBox="1"/>
          <p:nvPr/>
        </p:nvSpPr>
        <p:spPr>
          <a:xfrm>
            <a:off x="587375" y="6148049"/>
            <a:ext cx="20944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A</a:t>
            </a:r>
            <a:r>
              <a:rPr lang="ru-RU" sz="1500" dirty="0"/>
              <a:t>4</a:t>
            </a:r>
            <a:r>
              <a:rPr lang="en-US" sz="1500" dirty="0"/>
              <a:t> – </a:t>
            </a:r>
            <a:r>
              <a:rPr lang="ru-RU" sz="1500" dirty="0"/>
              <a:t>датчик толщины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69F1E1-6991-4FAA-912E-CF41B717C021}"/>
              </a:ext>
            </a:extLst>
          </p:cNvPr>
          <p:cNvSpPr txBox="1"/>
          <p:nvPr/>
        </p:nvSpPr>
        <p:spPr>
          <a:xfrm>
            <a:off x="2925185" y="5160294"/>
            <a:ext cx="21114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CV – </a:t>
            </a:r>
            <a:r>
              <a:rPr lang="ru-RU" sz="1500" dirty="0"/>
              <a:t>камера рабочая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5A8519-6A8E-4541-9CD6-91F202C9E6E9}"/>
              </a:ext>
            </a:extLst>
          </p:cNvPr>
          <p:cNvSpPr txBox="1"/>
          <p:nvPr/>
        </p:nvSpPr>
        <p:spPr>
          <a:xfrm>
            <a:off x="2902199" y="5502172"/>
            <a:ext cx="30018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N1 – </a:t>
            </a:r>
            <a:r>
              <a:rPr lang="ru-RU" sz="1500" dirty="0"/>
              <a:t>насос турбомолекулярной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95D362-F999-4501-93DF-D92DCD47A051}"/>
              </a:ext>
            </a:extLst>
          </p:cNvPr>
          <p:cNvSpPr txBox="1"/>
          <p:nvPr/>
        </p:nvSpPr>
        <p:spPr>
          <a:xfrm>
            <a:off x="6222829" y="5160295"/>
            <a:ext cx="23663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N2 – </a:t>
            </a:r>
            <a:r>
              <a:rPr lang="ru-RU" sz="1500" dirty="0"/>
              <a:t>насос мембранный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0C08FC-A7D9-435C-8494-598700E36340}"/>
              </a:ext>
            </a:extLst>
          </p:cNvPr>
          <p:cNvSpPr txBox="1"/>
          <p:nvPr/>
        </p:nvSpPr>
        <p:spPr>
          <a:xfrm>
            <a:off x="6241459" y="5475363"/>
            <a:ext cx="15704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P – </a:t>
            </a:r>
            <a:r>
              <a:rPr lang="ru-RU" sz="1500" dirty="0"/>
              <a:t>вакуумметр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32C01B-CDCE-43A8-9713-05C3C008FD9F}"/>
              </a:ext>
            </a:extLst>
          </p:cNvPr>
          <p:cNvSpPr txBox="1"/>
          <p:nvPr/>
        </p:nvSpPr>
        <p:spPr>
          <a:xfrm>
            <a:off x="6241459" y="5800100"/>
            <a:ext cx="29001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V</a:t>
            </a:r>
            <a:r>
              <a:rPr lang="ru-RU" sz="1500" dirty="0"/>
              <a:t>П</a:t>
            </a:r>
            <a:r>
              <a:rPr lang="en-US" sz="1500" dirty="0"/>
              <a:t> – </a:t>
            </a:r>
            <a:r>
              <a:rPr lang="ru-RU" sz="1500" dirty="0"/>
              <a:t>клапан дросселирующий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E26DBB-D6E3-4917-BA0E-C0820A05AF44}"/>
              </a:ext>
            </a:extLst>
          </p:cNvPr>
          <p:cNvSpPr txBox="1"/>
          <p:nvPr/>
        </p:nvSpPr>
        <p:spPr>
          <a:xfrm>
            <a:off x="2902199" y="5814413"/>
            <a:ext cx="21317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VF1 – </a:t>
            </a:r>
            <a:r>
              <a:rPr lang="ru-RU" sz="1500" dirty="0"/>
              <a:t>клапан напуска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63B24B-115C-4664-A670-C616705EC96E}"/>
              </a:ext>
            </a:extLst>
          </p:cNvPr>
          <p:cNvSpPr txBox="1"/>
          <p:nvPr/>
        </p:nvSpPr>
        <p:spPr>
          <a:xfrm>
            <a:off x="2882982" y="6126654"/>
            <a:ext cx="33041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VF</a:t>
            </a:r>
            <a:r>
              <a:rPr lang="ru-RU" sz="1500" dirty="0"/>
              <a:t>2</a:t>
            </a:r>
            <a:r>
              <a:rPr lang="en-US" sz="1500" dirty="0"/>
              <a:t>, VF</a:t>
            </a:r>
            <a:r>
              <a:rPr lang="ru-RU" sz="1500" dirty="0"/>
              <a:t>3</a:t>
            </a:r>
            <a:r>
              <a:rPr lang="en-US" sz="1500" dirty="0"/>
              <a:t> – </a:t>
            </a:r>
            <a:r>
              <a:rPr lang="ru-RU" sz="1500" dirty="0"/>
              <a:t>регулятор расхода газа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444182-D202-4535-91AF-0E78D51E6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99" y="1585676"/>
            <a:ext cx="5849722" cy="320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60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2F83B03-90A5-4966-94A1-D698C2D44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777" y="3870827"/>
            <a:ext cx="5780504" cy="2421641"/>
          </a:xfrm>
          <a:prstGeom prst="rect">
            <a:avLst/>
          </a:prstGeom>
        </p:spPr>
      </p:pic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73BD09EB-36F5-421E-9AFE-B770942179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018779"/>
              </p:ext>
            </p:extLst>
          </p:nvPr>
        </p:nvGraphicFramePr>
        <p:xfrm>
          <a:off x="151488" y="4215592"/>
          <a:ext cx="4854173" cy="2276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" name="Заголовок 70">
            <a:extLst>
              <a:ext uri="{FF2B5EF4-FFF2-40B4-BE49-F238E27FC236}">
                <a16:creationId xmlns:a16="http://schemas.microsoft.com/office/drawing/2014/main" id="{0C270F6A-E767-089A-91FD-4000050A5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Физико-химические особенности процесса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8FEA83-EB89-4896-94E8-AFC727F4090E}"/>
              </a:ext>
            </a:extLst>
          </p:cNvPr>
          <p:cNvSpPr txBox="1"/>
          <p:nvPr/>
        </p:nvSpPr>
        <p:spPr>
          <a:xfrm>
            <a:off x="919747" y="991310"/>
            <a:ext cx="3185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Магнетронное распыление </a:t>
            </a:r>
            <a:r>
              <a:rPr lang="en-US" sz="1400" dirty="0"/>
              <a:t>Al </a:t>
            </a:r>
            <a:r>
              <a:rPr lang="ru-RU" sz="1400" dirty="0"/>
              <a:t>или </a:t>
            </a:r>
            <a:r>
              <a:rPr lang="en-US" sz="1400" dirty="0" err="1"/>
              <a:t>Ti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BFA2C6-DD19-43C0-A49E-1C539C7A2B5B}"/>
              </a:ext>
            </a:extLst>
          </p:cNvPr>
          <p:cNvSpPr txBox="1"/>
          <p:nvPr/>
        </p:nvSpPr>
        <p:spPr>
          <a:xfrm>
            <a:off x="6038149" y="986509"/>
            <a:ext cx="4539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Реактивное магнетронное нанесение </a:t>
            </a:r>
            <a:r>
              <a:rPr lang="en-US" sz="1400" dirty="0" err="1"/>
              <a:t>AlN</a:t>
            </a:r>
            <a:r>
              <a:rPr lang="ru-RU" sz="1400" dirty="0"/>
              <a:t> или</a:t>
            </a:r>
            <a:r>
              <a:rPr lang="en-US" sz="1400" dirty="0"/>
              <a:t> TiO</a:t>
            </a:r>
            <a:r>
              <a:rPr lang="en-US" sz="800" dirty="0"/>
              <a:t>2</a:t>
            </a:r>
            <a:r>
              <a:rPr lang="ru-RU" sz="1400" dirty="0"/>
              <a:t> 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27C1BD69-0489-4861-8DCC-3906A4090BC6}"/>
              </a:ext>
            </a:extLst>
          </p:cNvPr>
          <p:cNvSpPr/>
          <p:nvPr/>
        </p:nvSpPr>
        <p:spPr>
          <a:xfrm>
            <a:off x="4415123" y="2559170"/>
            <a:ext cx="1181078" cy="327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696DC-86E5-4C9F-9A31-B37776566539}"/>
              </a:ext>
            </a:extLst>
          </p:cNvPr>
          <p:cNvSpPr txBox="1"/>
          <p:nvPr/>
        </p:nvSpPr>
        <p:spPr>
          <a:xfrm>
            <a:off x="4277542" y="2220616"/>
            <a:ext cx="1456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Напуск</a:t>
            </a:r>
            <a:r>
              <a:rPr lang="en-US" sz="1600" dirty="0"/>
              <a:t> N</a:t>
            </a:r>
            <a:r>
              <a:rPr lang="en-US" sz="800" dirty="0"/>
              <a:t>2</a:t>
            </a:r>
            <a:r>
              <a:rPr lang="en-US" sz="1600" dirty="0"/>
              <a:t>/O</a:t>
            </a:r>
            <a:r>
              <a:rPr lang="en-US" sz="800" dirty="0"/>
              <a:t>2</a:t>
            </a:r>
            <a:endParaRPr lang="ru-R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35614B-5D27-407A-8D38-CAFE8CB7E916}"/>
              </a:ext>
            </a:extLst>
          </p:cNvPr>
          <p:cNvSpPr txBox="1"/>
          <p:nvPr/>
        </p:nvSpPr>
        <p:spPr>
          <a:xfrm>
            <a:off x="464506" y="3935128"/>
            <a:ext cx="4390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Эффект гистерезиса в процессе нанесения </a:t>
            </a:r>
            <a:r>
              <a:rPr lang="en-US" sz="1400" dirty="0" err="1"/>
              <a:t>AlN</a:t>
            </a:r>
            <a:r>
              <a:rPr lang="ru-RU" sz="1400" dirty="0"/>
              <a:t>*</a:t>
            </a:r>
          </a:p>
        </p:txBody>
      </p:sp>
      <p:sp>
        <p:nvSpPr>
          <p:cNvPr id="19" name="Правая фигурная скобка 18">
            <a:extLst>
              <a:ext uri="{FF2B5EF4-FFF2-40B4-BE49-F238E27FC236}">
                <a16:creationId xmlns:a16="http://schemas.microsoft.com/office/drawing/2014/main" id="{6A7F1012-B3FB-455C-AE8E-9D39E52377C1}"/>
              </a:ext>
            </a:extLst>
          </p:cNvPr>
          <p:cNvSpPr/>
          <p:nvPr/>
        </p:nvSpPr>
        <p:spPr>
          <a:xfrm>
            <a:off x="10533325" y="1594316"/>
            <a:ext cx="176169" cy="2064372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C37DAC-A438-4FC7-86CE-907A1B844CD8}"/>
              </a:ext>
            </a:extLst>
          </p:cNvPr>
          <p:cNvSpPr txBox="1"/>
          <p:nvPr/>
        </p:nvSpPr>
        <p:spPr>
          <a:xfrm>
            <a:off x="10654492" y="2311677"/>
            <a:ext cx="1596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Мишень «металлическая»</a:t>
            </a:r>
            <a:endParaRPr lang="en-US" sz="1200" dirty="0"/>
          </a:p>
          <a:p>
            <a:pPr algn="ctr"/>
            <a:r>
              <a:rPr lang="en-US" sz="1200" dirty="0"/>
              <a:t>(P</a:t>
            </a:r>
            <a:r>
              <a:rPr lang="en-US" sz="800" dirty="0"/>
              <a:t>O</a:t>
            </a:r>
            <a:r>
              <a:rPr lang="en-US" sz="500" dirty="0"/>
              <a:t>2</a:t>
            </a:r>
            <a:r>
              <a:rPr lang="en-US" sz="1200" dirty="0"/>
              <a:t>/</a:t>
            </a:r>
            <a:r>
              <a:rPr lang="en-US" sz="800" dirty="0"/>
              <a:t>N</a:t>
            </a:r>
            <a:r>
              <a:rPr lang="en-US" sz="400" dirty="0"/>
              <a:t>2</a:t>
            </a:r>
            <a:r>
              <a:rPr lang="en-US" sz="1200" dirty="0"/>
              <a:t> &lt; P</a:t>
            </a:r>
            <a:r>
              <a:rPr lang="ru-RU" sz="800" dirty="0" err="1"/>
              <a:t>кр</a:t>
            </a:r>
            <a:r>
              <a:rPr lang="en-US" sz="1200" dirty="0"/>
              <a:t>)</a:t>
            </a:r>
            <a:endParaRPr lang="ru-RU" sz="1200" dirty="0"/>
          </a:p>
        </p:txBody>
      </p:sp>
      <p:sp>
        <p:nvSpPr>
          <p:cNvPr id="23" name="Правая фигурная скобка 22">
            <a:extLst>
              <a:ext uri="{FF2B5EF4-FFF2-40B4-BE49-F238E27FC236}">
                <a16:creationId xmlns:a16="http://schemas.microsoft.com/office/drawing/2014/main" id="{C5077E49-D87E-4043-AB20-8C4AA4C5F667}"/>
              </a:ext>
            </a:extLst>
          </p:cNvPr>
          <p:cNvSpPr/>
          <p:nvPr/>
        </p:nvSpPr>
        <p:spPr>
          <a:xfrm>
            <a:off x="10566408" y="4049461"/>
            <a:ext cx="176169" cy="2064372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18D38A-FB44-4E34-B0E9-3F5E1B53FBFB}"/>
              </a:ext>
            </a:extLst>
          </p:cNvPr>
          <p:cNvSpPr txBox="1"/>
          <p:nvPr/>
        </p:nvSpPr>
        <p:spPr>
          <a:xfrm>
            <a:off x="10621410" y="4771880"/>
            <a:ext cx="1596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Мишень</a:t>
            </a:r>
            <a:r>
              <a:rPr lang="en-US" sz="1200" dirty="0"/>
              <a:t> </a:t>
            </a:r>
            <a:r>
              <a:rPr lang="ru-RU" sz="1200" dirty="0"/>
              <a:t>«отравленная»</a:t>
            </a:r>
            <a:endParaRPr lang="en-US" sz="1200" dirty="0"/>
          </a:p>
          <a:p>
            <a:pPr algn="ctr"/>
            <a:r>
              <a:rPr lang="en-US" sz="1200" dirty="0"/>
              <a:t>(P</a:t>
            </a:r>
            <a:r>
              <a:rPr lang="en-US" sz="800" dirty="0"/>
              <a:t>O</a:t>
            </a:r>
            <a:r>
              <a:rPr lang="en-US" sz="500" dirty="0"/>
              <a:t>2</a:t>
            </a:r>
            <a:r>
              <a:rPr lang="en-US" sz="1200" dirty="0"/>
              <a:t>/</a:t>
            </a:r>
            <a:r>
              <a:rPr lang="en-US" sz="800" dirty="0"/>
              <a:t>N</a:t>
            </a:r>
            <a:r>
              <a:rPr lang="en-US" sz="400" dirty="0"/>
              <a:t>2</a:t>
            </a:r>
            <a:r>
              <a:rPr lang="en-US" sz="1200" dirty="0"/>
              <a:t> &gt; P</a:t>
            </a:r>
            <a:r>
              <a:rPr lang="ru-RU" sz="800" dirty="0" err="1"/>
              <a:t>кр</a:t>
            </a:r>
            <a:r>
              <a:rPr lang="en-US" sz="1200" dirty="0"/>
              <a:t>)</a:t>
            </a:r>
            <a:endParaRPr lang="ru-RU" sz="1200" dirty="0"/>
          </a:p>
        </p:txBody>
      </p:sp>
      <p:sp>
        <p:nvSpPr>
          <p:cNvPr id="21" name="Текст 71">
            <a:extLst>
              <a:ext uri="{FF2B5EF4-FFF2-40B4-BE49-F238E27FC236}">
                <a16:creationId xmlns:a16="http://schemas.microsoft.com/office/drawing/2014/main" id="{BE283611-3545-4F7F-92B1-7E67CB6691FC}"/>
              </a:ext>
            </a:extLst>
          </p:cNvPr>
          <p:cNvSpPr txBox="1">
            <a:spLocks/>
          </p:cNvSpPr>
          <p:nvPr/>
        </p:nvSpPr>
        <p:spPr>
          <a:xfrm>
            <a:off x="436373" y="6397793"/>
            <a:ext cx="11039766" cy="349645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8201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6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70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05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39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874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089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43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* Формирование антиотражающего покрытия нитрида алюминия на экранах электронно-оптических преобразователей методом реактивного магнетронного распыления / Р. А. Каракулов, Д. Д. Зыков, Р. И. Нуртдинов [и др.] // Вакуумная техника и технологии. – 2023. – С. 271–275.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E4CF1F-CEC5-4A92-ABDF-120B3860A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96" y="1504392"/>
            <a:ext cx="3336596" cy="22833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382CA1-AC4A-4884-BF03-9EE1ABDB0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540"/>
          <a:stretch/>
        </p:blipFill>
        <p:spPr>
          <a:xfrm>
            <a:off x="5655894" y="1566928"/>
            <a:ext cx="4539979" cy="2179049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4DC2A70B-BBDD-4841-A99D-2323032C5CF2}"/>
              </a:ext>
            </a:extLst>
          </p:cNvPr>
          <p:cNvSpPr/>
          <p:nvPr/>
        </p:nvSpPr>
        <p:spPr>
          <a:xfrm rot="1124982">
            <a:off x="1272599" y="4763638"/>
            <a:ext cx="773245" cy="2832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4E0F25-9DA7-4B89-91A9-3927E0D0C8A0}"/>
              </a:ext>
            </a:extLst>
          </p:cNvPr>
          <p:cNvSpPr txBox="1"/>
          <p:nvPr/>
        </p:nvSpPr>
        <p:spPr>
          <a:xfrm>
            <a:off x="2127971" y="4535274"/>
            <a:ext cx="2418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диапазон рабочих напряжений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683898B-605F-497D-8AB3-7E2CB1741120}"/>
              </a:ext>
            </a:extLst>
          </p:cNvPr>
          <p:cNvCxnSpPr>
            <a:cxnSpLocks/>
          </p:cNvCxnSpPr>
          <p:nvPr/>
        </p:nvCxnSpPr>
        <p:spPr>
          <a:xfrm>
            <a:off x="2210969" y="4765955"/>
            <a:ext cx="2204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5E2825C-FDCD-4C0C-B441-D218C857A446}"/>
              </a:ext>
            </a:extLst>
          </p:cNvPr>
          <p:cNvCxnSpPr>
            <a:endCxn id="17" idx="7"/>
          </p:cNvCxnSpPr>
          <p:nvPr/>
        </p:nvCxnSpPr>
        <p:spPr>
          <a:xfrm flipH="1">
            <a:off x="1950288" y="4771880"/>
            <a:ext cx="260681" cy="126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25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B4B58D1-7CD0-4396-810B-758789E6C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841295"/>
              </p:ext>
            </p:extLst>
          </p:nvPr>
        </p:nvGraphicFramePr>
        <p:xfrm>
          <a:off x="414937" y="1392473"/>
          <a:ext cx="3852809" cy="1869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473">
                  <a:extLst>
                    <a:ext uri="{9D8B030D-6E8A-4147-A177-3AD203B41FA5}">
                      <a16:colId xmlns:a16="http://schemas.microsoft.com/office/drawing/2014/main" val="1314849774"/>
                    </a:ext>
                  </a:extLst>
                </a:gridCol>
                <a:gridCol w="1663336">
                  <a:extLst>
                    <a:ext uri="{9D8B030D-6E8A-4147-A177-3AD203B41FA5}">
                      <a16:colId xmlns:a16="http://schemas.microsoft.com/office/drawing/2014/main" val="474674028"/>
                    </a:ext>
                  </a:extLst>
                </a:gridCol>
              </a:tblGrid>
              <a:tr h="37033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Параметр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Значение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076227"/>
                  </a:ext>
                </a:extLst>
              </a:tr>
              <a:tr h="4115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/>
                        <a:t>Остаточное давление, 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/>
                        <a:t>5</a:t>
                      </a:r>
                      <a:r>
                        <a:rPr lang="en-US" sz="1200" dirty="0"/>
                        <a:t>,0</a:t>
                      </a:r>
                      <a:r>
                        <a:rPr lang="ru-RU" sz="1200" dirty="0"/>
                        <a:t>∙10</a:t>
                      </a:r>
                      <a:r>
                        <a:rPr lang="ru-RU" sz="1200" baseline="30000" dirty="0"/>
                        <a:t>-4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091818"/>
                  </a:ext>
                </a:extLst>
              </a:tr>
              <a:tr h="374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/>
                        <a:t>Рабочее давление, 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426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0,25 </a:t>
                      </a:r>
                      <a:r>
                        <a:rPr lang="en-US" sz="1200" dirty="0"/>
                        <a:t>… </a:t>
                      </a:r>
                      <a:r>
                        <a:rPr lang="ru-RU" sz="1200" dirty="0"/>
                        <a:t>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540250"/>
                  </a:ext>
                </a:extLst>
              </a:tr>
              <a:tr h="3826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/>
                        <a:t>Мощность, Вт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/>
                        <a:t>100 … 150 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494514"/>
                  </a:ext>
                </a:extLst>
              </a:tr>
              <a:tr h="32968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Напряжение, 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280 … 380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6368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674DCDC-4EF3-4A32-8E1B-2D55AFE8CD6A}"/>
              </a:ext>
            </a:extLst>
          </p:cNvPr>
          <p:cNvSpPr txBox="1"/>
          <p:nvPr/>
        </p:nvSpPr>
        <p:spPr>
          <a:xfrm>
            <a:off x="1393386" y="1007526"/>
            <a:ext cx="218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Режимы нанесения </a:t>
            </a:r>
            <a:r>
              <a:rPr lang="en-US" sz="1400" dirty="0" err="1"/>
              <a:t>AlN</a:t>
            </a:r>
            <a:r>
              <a:rPr lang="ru-RU" sz="1400" dirty="0"/>
              <a:t> </a:t>
            </a:r>
            <a:endParaRPr lang="en-US" sz="14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BD37F2-6488-4C9C-A622-4CFD0CF79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7"/>
          <a:stretch/>
        </p:blipFill>
        <p:spPr>
          <a:xfrm>
            <a:off x="142875" y="4128579"/>
            <a:ext cx="2643300" cy="22330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AB05702-F054-4045-B1F6-CE88C3FBE57A}"/>
              </a:ext>
            </a:extLst>
          </p:cNvPr>
          <p:cNvSpPr txBox="1"/>
          <p:nvPr/>
        </p:nvSpPr>
        <p:spPr>
          <a:xfrm>
            <a:off x="1759815" y="3631730"/>
            <a:ext cx="2534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Рост </a:t>
            </a:r>
            <a:r>
              <a:rPr lang="ru-RU" sz="1400" dirty="0" err="1"/>
              <a:t>вискеров</a:t>
            </a:r>
            <a:r>
              <a:rPr lang="ru-RU" sz="1400" dirty="0"/>
              <a:t> после отжига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E06AF1-1808-48B8-8520-004FEA3688AE}"/>
              </a:ext>
            </a:extLst>
          </p:cNvPr>
          <p:cNvSpPr txBox="1"/>
          <p:nvPr/>
        </p:nvSpPr>
        <p:spPr>
          <a:xfrm>
            <a:off x="6374181" y="3512385"/>
            <a:ext cx="5298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После нанесения при повышенном давлении </a:t>
            </a:r>
            <a:r>
              <a:rPr lang="en-US" sz="1400" dirty="0"/>
              <a:t>(P</a:t>
            </a:r>
            <a:r>
              <a:rPr lang="ru-RU" sz="800" dirty="0"/>
              <a:t>раб</a:t>
            </a:r>
            <a:r>
              <a:rPr lang="en-US" sz="1400" dirty="0"/>
              <a:t> = </a:t>
            </a:r>
            <a:r>
              <a:rPr lang="ru-RU" sz="1400" dirty="0"/>
              <a:t>1</a:t>
            </a:r>
            <a:r>
              <a:rPr lang="en-US" sz="1400" dirty="0"/>
              <a:t>,</a:t>
            </a:r>
            <a:r>
              <a:rPr lang="ru-RU" sz="1400" dirty="0"/>
              <a:t>2 Па</a:t>
            </a:r>
            <a:r>
              <a:rPr lang="en-US" sz="1400" dirty="0"/>
              <a:t>)</a:t>
            </a:r>
            <a:endParaRPr lang="ru-RU" sz="1400" dirty="0"/>
          </a:p>
          <a:p>
            <a:pPr algn="ctr"/>
            <a:r>
              <a:rPr lang="ru-RU" sz="1400" dirty="0"/>
              <a:t> и отжига (количество и размеры </a:t>
            </a:r>
            <a:r>
              <a:rPr lang="ru-RU" sz="1400" dirty="0" err="1"/>
              <a:t>вискеров</a:t>
            </a:r>
            <a:r>
              <a:rPr lang="ru-RU" sz="1400" dirty="0"/>
              <a:t> </a:t>
            </a:r>
            <a:r>
              <a:rPr lang="ru-RU" sz="1400" u="sng" dirty="0"/>
              <a:t>снижено</a:t>
            </a:r>
            <a:r>
              <a:rPr lang="ru-RU" sz="1400" dirty="0"/>
              <a:t>)  </a:t>
            </a:r>
          </a:p>
        </p:txBody>
      </p:sp>
      <p:sp>
        <p:nvSpPr>
          <p:cNvPr id="21" name="Заголовок 2">
            <a:extLst>
              <a:ext uri="{FF2B5EF4-FFF2-40B4-BE49-F238E27FC236}">
                <a16:creationId xmlns:a16="http://schemas.microsoft.com/office/drawing/2014/main" id="{D4E0C00F-8DEB-4423-9CDA-05D68CAE74A9}"/>
              </a:ext>
            </a:extLst>
          </p:cNvPr>
          <p:cNvSpPr txBox="1">
            <a:spLocks/>
          </p:cNvSpPr>
          <p:nvPr/>
        </p:nvSpPr>
        <p:spPr>
          <a:xfrm>
            <a:off x="597162" y="380556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 algn="l" defTabSz="104269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Магнетронное распыление </a:t>
            </a:r>
            <a:r>
              <a:rPr lang="en-US" dirty="0" err="1"/>
              <a:t>AlN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72216-8785-4D9B-829A-72C1BA0F7B97}"/>
              </a:ext>
            </a:extLst>
          </p:cNvPr>
          <p:cNvSpPr txBox="1"/>
          <p:nvPr/>
        </p:nvSpPr>
        <p:spPr>
          <a:xfrm>
            <a:off x="6226494" y="1006812"/>
            <a:ext cx="4486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Поверхность </a:t>
            </a:r>
            <a:r>
              <a:rPr lang="en-US" sz="1400" dirty="0" err="1"/>
              <a:t>AlN</a:t>
            </a:r>
            <a:r>
              <a:rPr lang="en-US" sz="1400" dirty="0"/>
              <a:t> </a:t>
            </a:r>
            <a:r>
              <a:rPr lang="ru-RU" sz="1400" dirty="0"/>
              <a:t>после нанесения при </a:t>
            </a:r>
            <a:r>
              <a:rPr lang="en-US" sz="1400" dirty="0"/>
              <a:t>P</a:t>
            </a:r>
            <a:r>
              <a:rPr lang="ru-RU" sz="800" dirty="0"/>
              <a:t>раб</a:t>
            </a:r>
            <a:r>
              <a:rPr lang="ru-RU" sz="1400" dirty="0"/>
              <a:t> = 0,3 Па</a:t>
            </a:r>
            <a:endParaRPr lang="ru-RU" sz="8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F82D3E3-59B1-42BA-9C13-6D97BCC3FE9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27038" r="26576"/>
          <a:stretch/>
        </p:blipFill>
        <p:spPr bwMode="auto">
          <a:xfrm>
            <a:off x="5572124" y="1356427"/>
            <a:ext cx="2352131" cy="20466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3A29300-94FE-4E25-9339-21A18FA4B29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26637" r="27636"/>
          <a:stretch/>
        </p:blipFill>
        <p:spPr bwMode="auto">
          <a:xfrm>
            <a:off x="8934450" y="1356427"/>
            <a:ext cx="2278389" cy="2046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40931F2-F0E2-49D7-B2E8-4427723F76E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/>
          <a:stretch/>
        </p:blipFill>
        <p:spPr bwMode="auto">
          <a:xfrm>
            <a:off x="3081288" y="4128579"/>
            <a:ext cx="2643300" cy="2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546FAE6-61A9-4340-A6FD-A59BACD1D54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/>
          <a:stretch/>
        </p:blipFill>
        <p:spPr bwMode="auto">
          <a:xfrm>
            <a:off x="6148162" y="4144875"/>
            <a:ext cx="2657963" cy="22330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D699FD0-8276-42DC-BE03-469C6230C947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r="17129"/>
          <a:stretch/>
        </p:blipFill>
        <p:spPr bwMode="auto">
          <a:xfrm>
            <a:off x="8947880" y="4132962"/>
            <a:ext cx="2488671" cy="2212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EDD35F06-390C-4C8C-94F7-F10DF00D44F1}"/>
              </a:ext>
            </a:extLst>
          </p:cNvPr>
          <p:cNvSpPr/>
          <p:nvPr/>
        </p:nvSpPr>
        <p:spPr>
          <a:xfrm>
            <a:off x="5209229" y="3685119"/>
            <a:ext cx="634627" cy="177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6119A00-E1B9-4201-89C8-ACF3FDAAA7B8}"/>
              </a:ext>
            </a:extLst>
          </p:cNvPr>
          <p:cNvCxnSpPr/>
          <p:nvPr/>
        </p:nvCxnSpPr>
        <p:spPr>
          <a:xfrm flipH="1" flipV="1">
            <a:off x="5295900" y="2695575"/>
            <a:ext cx="521920" cy="63817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31FA5F2-B299-432C-A217-0BC8E6D3DBED}"/>
              </a:ext>
            </a:extLst>
          </p:cNvPr>
          <p:cNvSpPr txBox="1"/>
          <p:nvPr/>
        </p:nvSpPr>
        <p:spPr>
          <a:xfrm>
            <a:off x="4782475" y="2379770"/>
            <a:ext cx="7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200 </a:t>
            </a:r>
            <a:r>
              <a:rPr lang="ru-RU" sz="1400" dirty="0" err="1"/>
              <a:t>нм</a:t>
            </a:r>
            <a:endParaRPr lang="ru-RU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B0687A0C-674F-47C0-8ED6-C56CCB30CB63}"/>
              </a:ext>
            </a:extLst>
          </p:cNvPr>
          <p:cNvCxnSpPr/>
          <p:nvPr/>
        </p:nvCxnSpPr>
        <p:spPr>
          <a:xfrm flipH="1" flipV="1">
            <a:off x="8605302" y="2695575"/>
            <a:ext cx="521920" cy="638175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8DF1AB9-029B-402D-BB5A-A1F48A2FEE91}"/>
              </a:ext>
            </a:extLst>
          </p:cNvPr>
          <p:cNvSpPr txBox="1"/>
          <p:nvPr/>
        </p:nvSpPr>
        <p:spPr>
          <a:xfrm>
            <a:off x="8091877" y="2379770"/>
            <a:ext cx="7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300 </a:t>
            </a:r>
            <a:r>
              <a:rPr lang="ru-RU" sz="1400" dirty="0" err="1"/>
              <a:t>нм</a:t>
            </a:r>
            <a:endParaRPr lang="ru-RU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B5FFA8F-51C0-4DA2-B295-375F164EBB33}"/>
              </a:ext>
            </a:extLst>
          </p:cNvPr>
          <p:cNvCxnSpPr>
            <a:cxnSpLocks/>
          </p:cNvCxnSpPr>
          <p:nvPr/>
        </p:nvCxnSpPr>
        <p:spPr>
          <a:xfrm flipH="1" flipV="1">
            <a:off x="414937" y="6322263"/>
            <a:ext cx="182226" cy="228420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202546-4D90-47F1-BDB5-C4E76B9EED3A}"/>
              </a:ext>
            </a:extLst>
          </p:cNvPr>
          <p:cNvSpPr txBox="1"/>
          <p:nvPr/>
        </p:nvSpPr>
        <p:spPr>
          <a:xfrm>
            <a:off x="558666" y="6396793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 мкм</a:t>
            </a:r>
            <a:endParaRPr lang="ru-RU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9C903E6D-303C-4F3F-A329-5FA3EF602031}"/>
              </a:ext>
            </a:extLst>
          </p:cNvPr>
          <p:cNvCxnSpPr>
            <a:cxnSpLocks/>
          </p:cNvCxnSpPr>
          <p:nvPr/>
        </p:nvCxnSpPr>
        <p:spPr>
          <a:xfrm flipH="1" flipV="1">
            <a:off x="3335510" y="6322264"/>
            <a:ext cx="182226" cy="228420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2CB3844-9C89-4088-BDE0-B66298DA9E92}"/>
              </a:ext>
            </a:extLst>
          </p:cNvPr>
          <p:cNvSpPr txBox="1"/>
          <p:nvPr/>
        </p:nvSpPr>
        <p:spPr>
          <a:xfrm>
            <a:off x="3479239" y="6396794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3 мкм</a:t>
            </a:r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5449014E-3B40-48A9-BA4B-E602C0823AD4}"/>
              </a:ext>
            </a:extLst>
          </p:cNvPr>
          <p:cNvCxnSpPr>
            <a:cxnSpLocks/>
          </p:cNvCxnSpPr>
          <p:nvPr/>
        </p:nvCxnSpPr>
        <p:spPr>
          <a:xfrm flipH="1" flipV="1">
            <a:off x="6388467" y="6329706"/>
            <a:ext cx="182226" cy="228420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7F35024-CAA5-4456-8759-DDD5EA4B3806}"/>
              </a:ext>
            </a:extLst>
          </p:cNvPr>
          <p:cNvSpPr txBox="1"/>
          <p:nvPr/>
        </p:nvSpPr>
        <p:spPr>
          <a:xfrm>
            <a:off x="6532196" y="6404236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 мкм</a:t>
            </a:r>
            <a:endParaRPr lang="ru-RU" dirty="0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D1DF8A48-7B49-4C3E-A435-C13D50126F64}"/>
              </a:ext>
            </a:extLst>
          </p:cNvPr>
          <p:cNvCxnSpPr>
            <a:cxnSpLocks/>
          </p:cNvCxnSpPr>
          <p:nvPr/>
        </p:nvCxnSpPr>
        <p:spPr>
          <a:xfrm flipH="1" flipV="1">
            <a:off x="9162172" y="6303376"/>
            <a:ext cx="182226" cy="228420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4419F3-203D-412D-98DF-7BDAC2C25F54}"/>
              </a:ext>
            </a:extLst>
          </p:cNvPr>
          <p:cNvSpPr txBox="1"/>
          <p:nvPr/>
        </p:nvSpPr>
        <p:spPr>
          <a:xfrm>
            <a:off x="9305901" y="6377906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3 мкм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34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688D76B9-91FD-49BE-B5EE-0FC505226744}"/>
              </a:ext>
            </a:extLst>
          </p:cNvPr>
          <p:cNvSpPr txBox="1">
            <a:spLocks/>
          </p:cNvSpPr>
          <p:nvPr/>
        </p:nvSpPr>
        <p:spPr>
          <a:xfrm>
            <a:off x="597162" y="380556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 algn="l" defTabSz="104269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Магнетронное распыление </a:t>
            </a:r>
            <a:r>
              <a:rPr lang="en-US" dirty="0"/>
              <a:t>TiO</a:t>
            </a:r>
            <a:r>
              <a:rPr lang="en-US" sz="1400" dirty="0"/>
              <a:t>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1CB454-E85B-47D1-99D4-8E3DC03E959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1" t="11434" r="18253" b="16632"/>
          <a:stretch/>
        </p:blipFill>
        <p:spPr bwMode="auto">
          <a:xfrm>
            <a:off x="1125071" y="4019149"/>
            <a:ext cx="2609850" cy="2234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8C0ECE-6613-4349-B2EC-36B6882A3D4C}"/>
              </a:ext>
            </a:extLst>
          </p:cNvPr>
          <p:cNvSpPr/>
          <p:nvPr/>
        </p:nvSpPr>
        <p:spPr>
          <a:xfrm>
            <a:off x="1032179" y="3625838"/>
            <a:ext cx="24754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ea typeface="Calibri" panose="020F0502020204030204" pitchFamily="34" charset="0"/>
              </a:rPr>
              <a:t>Схема контроля отражения</a:t>
            </a:r>
            <a:endParaRPr lang="ru-RU" sz="1400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4A0C110-4CB1-4133-8BED-CB697177BE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250335"/>
              </p:ext>
            </p:extLst>
          </p:nvPr>
        </p:nvGraphicFramePr>
        <p:xfrm>
          <a:off x="5251392" y="3891643"/>
          <a:ext cx="4724400" cy="279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D3349B-1D01-40AE-8594-B401034BB464}"/>
              </a:ext>
            </a:extLst>
          </p:cNvPr>
          <p:cNvSpPr/>
          <p:nvPr/>
        </p:nvSpPr>
        <p:spPr>
          <a:xfrm>
            <a:off x="4612791" y="3625838"/>
            <a:ext cx="6540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ea typeface="Calibri" panose="020F0502020204030204" pitchFamily="34" charset="0"/>
              </a:rPr>
              <a:t>Зависимость коэффициента отражения покрытия от рабочего давления</a:t>
            </a:r>
            <a:endParaRPr lang="ru-RU" sz="1400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35B13EDB-C164-4718-8A10-8984D4919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817017"/>
              </p:ext>
            </p:extLst>
          </p:nvPr>
        </p:nvGraphicFramePr>
        <p:xfrm>
          <a:off x="504856" y="1384225"/>
          <a:ext cx="3852809" cy="1869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473">
                  <a:extLst>
                    <a:ext uri="{9D8B030D-6E8A-4147-A177-3AD203B41FA5}">
                      <a16:colId xmlns:a16="http://schemas.microsoft.com/office/drawing/2014/main" val="1314849774"/>
                    </a:ext>
                  </a:extLst>
                </a:gridCol>
                <a:gridCol w="1663336">
                  <a:extLst>
                    <a:ext uri="{9D8B030D-6E8A-4147-A177-3AD203B41FA5}">
                      <a16:colId xmlns:a16="http://schemas.microsoft.com/office/drawing/2014/main" val="474674028"/>
                    </a:ext>
                  </a:extLst>
                </a:gridCol>
              </a:tblGrid>
              <a:tr h="37033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Параметр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Значение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076227"/>
                  </a:ext>
                </a:extLst>
              </a:tr>
              <a:tr h="4115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/>
                        <a:t>Рабочее давление, 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426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0,</a:t>
                      </a:r>
                      <a:r>
                        <a:rPr lang="en-US" sz="1200" dirty="0"/>
                        <a:t>3</a:t>
                      </a: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… </a:t>
                      </a:r>
                      <a:r>
                        <a:rPr lang="ru-RU" sz="1200" dirty="0"/>
                        <a:t>1,</a:t>
                      </a:r>
                      <a:r>
                        <a:rPr lang="en-US" sz="1200" dirty="0"/>
                        <a:t>1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091818"/>
                  </a:ext>
                </a:extLst>
              </a:tr>
              <a:tr h="374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/>
                        <a:t>Мощность, Вт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/>
                        <a:t>100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540250"/>
                  </a:ext>
                </a:extLst>
              </a:tr>
              <a:tr h="3826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/>
                        <a:t>Напряжение, 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/>
                        <a:t>250...380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494514"/>
                  </a:ext>
                </a:extLst>
              </a:tr>
              <a:tr h="32968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Расход </a:t>
                      </a:r>
                      <a:r>
                        <a:rPr lang="en-US" sz="1200" dirty="0"/>
                        <a:t>Ar+O</a:t>
                      </a:r>
                      <a:r>
                        <a:rPr lang="en-US" sz="800" dirty="0"/>
                        <a:t>2</a:t>
                      </a:r>
                      <a:r>
                        <a:rPr lang="ru-RU" sz="1200" dirty="0"/>
                        <a:t>, </a:t>
                      </a:r>
                      <a:r>
                        <a:rPr lang="en-US" sz="1200" dirty="0" err="1"/>
                        <a:t>sccm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 … 5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636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9A9FCF8-CB7A-4010-AA97-CEC50BECFB9E}"/>
              </a:ext>
            </a:extLst>
          </p:cNvPr>
          <p:cNvSpPr txBox="1"/>
          <p:nvPr/>
        </p:nvSpPr>
        <p:spPr>
          <a:xfrm>
            <a:off x="1289588" y="946312"/>
            <a:ext cx="2280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Режимы нанесения </a:t>
            </a:r>
            <a:r>
              <a:rPr lang="en-US" sz="1400" dirty="0"/>
              <a:t>TiO</a:t>
            </a:r>
            <a:r>
              <a:rPr lang="en-US" sz="800" dirty="0"/>
              <a:t>2</a:t>
            </a:r>
            <a:r>
              <a:rPr lang="ru-RU" sz="1400" dirty="0"/>
              <a:t> 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3C21C1-A610-4262-992C-C191D1CE519F}"/>
              </a:ext>
            </a:extLst>
          </p:cNvPr>
          <p:cNvSpPr txBox="1"/>
          <p:nvPr/>
        </p:nvSpPr>
        <p:spPr>
          <a:xfrm>
            <a:off x="6294922" y="959834"/>
            <a:ext cx="3583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Поверхность покрытия на основе титана 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0A8A8D1-C7BE-4615-B982-74BD32C81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979" y="993541"/>
            <a:ext cx="10043125" cy="41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B288BF-5104-4013-9119-7422C2E70488}"/>
              </a:ext>
            </a:extLst>
          </p:cNvPr>
          <p:cNvSpPr txBox="1"/>
          <p:nvPr/>
        </p:nvSpPr>
        <p:spPr>
          <a:xfrm>
            <a:off x="5942616" y="1233951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</a:t>
            </a:r>
            <a:r>
              <a:rPr lang="ru-RU" sz="800" dirty="0"/>
              <a:t>раб</a:t>
            </a:r>
            <a:r>
              <a:rPr lang="ru-RU" sz="1200" dirty="0"/>
              <a:t> = 0,3 Па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42FD6D-951E-4B0D-A700-02E3DD60A282}"/>
              </a:ext>
            </a:extLst>
          </p:cNvPr>
          <p:cNvSpPr txBox="1"/>
          <p:nvPr/>
        </p:nvSpPr>
        <p:spPr>
          <a:xfrm>
            <a:off x="9405190" y="1237202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</a:t>
            </a:r>
            <a:r>
              <a:rPr lang="ru-RU" sz="800" dirty="0"/>
              <a:t>раб</a:t>
            </a:r>
            <a:r>
              <a:rPr lang="ru-RU" sz="1200" dirty="0"/>
              <a:t> = </a:t>
            </a:r>
            <a:r>
              <a:rPr lang="en-US" sz="1200" dirty="0"/>
              <a:t>1</a:t>
            </a:r>
            <a:r>
              <a:rPr lang="ru-RU" sz="1200" dirty="0"/>
              <a:t>,</a:t>
            </a:r>
            <a:r>
              <a:rPr lang="en-US" sz="1200" dirty="0"/>
              <a:t>1</a:t>
            </a:r>
            <a:r>
              <a:rPr lang="ru-RU" sz="1200" dirty="0"/>
              <a:t> Па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2D81D4-AA24-413B-8447-24BEB10DB7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98"/>
          <a:stretch/>
        </p:blipFill>
        <p:spPr>
          <a:xfrm>
            <a:off x="5515019" y="1499223"/>
            <a:ext cx="2368080" cy="20022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1DAF086-76F5-4663-9D61-34625C8342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96"/>
          <a:stretch/>
        </p:blipFill>
        <p:spPr>
          <a:xfrm>
            <a:off x="8680599" y="1523239"/>
            <a:ext cx="2368080" cy="1993234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7EBB0BB-A163-4AF5-AD55-EA4E07605531}"/>
              </a:ext>
            </a:extLst>
          </p:cNvPr>
          <p:cNvCxnSpPr>
            <a:cxnSpLocks/>
          </p:cNvCxnSpPr>
          <p:nvPr/>
        </p:nvCxnSpPr>
        <p:spPr>
          <a:xfrm flipH="1" flipV="1">
            <a:off x="5145893" y="2863321"/>
            <a:ext cx="431947" cy="594774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BB7B564-6DE5-4FB3-831E-BD7BF2AE2DD2}"/>
              </a:ext>
            </a:extLst>
          </p:cNvPr>
          <p:cNvSpPr txBox="1"/>
          <p:nvPr/>
        </p:nvSpPr>
        <p:spPr>
          <a:xfrm>
            <a:off x="4632468" y="2547515"/>
            <a:ext cx="755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200 </a:t>
            </a:r>
            <a:r>
              <a:rPr lang="ru-RU" sz="1400" dirty="0" err="1"/>
              <a:t>нм</a:t>
            </a:r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3C1109E-841A-4147-8E44-53FD009CEF47}"/>
              </a:ext>
            </a:extLst>
          </p:cNvPr>
          <p:cNvCxnSpPr>
            <a:cxnSpLocks/>
          </p:cNvCxnSpPr>
          <p:nvPr/>
        </p:nvCxnSpPr>
        <p:spPr>
          <a:xfrm flipH="1" flipV="1">
            <a:off x="8438690" y="2883973"/>
            <a:ext cx="335394" cy="594774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6278416-7DDA-4429-A519-1BA7C03FF498}"/>
              </a:ext>
            </a:extLst>
          </p:cNvPr>
          <p:cNvSpPr txBox="1"/>
          <p:nvPr/>
        </p:nvSpPr>
        <p:spPr>
          <a:xfrm>
            <a:off x="7925264" y="2568167"/>
            <a:ext cx="755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200 </a:t>
            </a:r>
            <a:r>
              <a:rPr lang="ru-RU" sz="1400" dirty="0" err="1"/>
              <a:t>нм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186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EEBF37E7-9EEC-4DA0-AF02-B1A74CA8171C}"/>
              </a:ext>
            </a:extLst>
          </p:cNvPr>
          <p:cNvSpPr txBox="1">
            <a:spLocks/>
          </p:cNvSpPr>
          <p:nvPr/>
        </p:nvSpPr>
        <p:spPr>
          <a:xfrm>
            <a:off x="597162" y="380556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 algn="l" defTabSz="104269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Магнетронное распыление </a:t>
            </a:r>
            <a:r>
              <a:rPr lang="en-US" dirty="0"/>
              <a:t>TiO</a:t>
            </a:r>
            <a:r>
              <a:rPr lang="en-US" sz="1400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E135FA-5DB5-4BA6-AAB6-EF1C90D3AB83}"/>
              </a:ext>
            </a:extLst>
          </p:cNvPr>
          <p:cNvSpPr txBox="1"/>
          <p:nvPr/>
        </p:nvSpPr>
        <p:spPr>
          <a:xfrm>
            <a:off x="1010652" y="1239873"/>
            <a:ext cx="2860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Гистерезис скорости осаждения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C54B34F-48C8-4778-AC1C-D045A0BF09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9454887"/>
              </p:ext>
            </p:extLst>
          </p:nvPr>
        </p:nvGraphicFramePr>
        <p:xfrm>
          <a:off x="209833" y="1503102"/>
          <a:ext cx="4215773" cy="2820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2F50F74B-ED01-43DD-A47A-589FA11D8BC2}"/>
              </a:ext>
            </a:extLst>
          </p:cNvPr>
          <p:cNvSpPr/>
          <p:nvPr/>
        </p:nvSpPr>
        <p:spPr>
          <a:xfrm>
            <a:off x="1165744" y="2134536"/>
            <a:ext cx="115503" cy="100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3EA5E509-C7F8-4C38-839C-B1CF349AA8B4}"/>
              </a:ext>
            </a:extLst>
          </p:cNvPr>
          <p:cNvSpPr/>
          <p:nvPr/>
        </p:nvSpPr>
        <p:spPr>
          <a:xfrm>
            <a:off x="1748259" y="2084137"/>
            <a:ext cx="115503" cy="100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2DBD0B78-8B10-4A36-A34B-245BD543D10C}"/>
              </a:ext>
            </a:extLst>
          </p:cNvPr>
          <p:cNvSpPr/>
          <p:nvPr/>
        </p:nvSpPr>
        <p:spPr>
          <a:xfrm>
            <a:off x="2294899" y="2390673"/>
            <a:ext cx="115503" cy="100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369CABEB-DC74-4F35-8383-C8D65E5F9364}"/>
              </a:ext>
            </a:extLst>
          </p:cNvPr>
          <p:cNvSpPr/>
          <p:nvPr/>
        </p:nvSpPr>
        <p:spPr>
          <a:xfrm rot="17107092">
            <a:off x="3122883" y="2122961"/>
            <a:ext cx="115503" cy="100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76C87B8B-15AF-4782-9FF1-4D36AA411543}"/>
              </a:ext>
            </a:extLst>
          </p:cNvPr>
          <p:cNvSpPr/>
          <p:nvPr/>
        </p:nvSpPr>
        <p:spPr>
          <a:xfrm rot="4549764">
            <a:off x="3418432" y="2485891"/>
            <a:ext cx="115503" cy="100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DBE1E2B1-2EF9-4C45-B066-F405350FE68F}"/>
              </a:ext>
            </a:extLst>
          </p:cNvPr>
          <p:cNvSpPr/>
          <p:nvPr/>
        </p:nvSpPr>
        <p:spPr>
          <a:xfrm rot="10800000">
            <a:off x="3939400" y="3451710"/>
            <a:ext cx="115503" cy="100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162185F5-C6A1-4F3C-9E90-261D535C530B}"/>
              </a:ext>
            </a:extLst>
          </p:cNvPr>
          <p:cNvSpPr/>
          <p:nvPr/>
        </p:nvSpPr>
        <p:spPr>
          <a:xfrm rot="15482207">
            <a:off x="1426133" y="2621168"/>
            <a:ext cx="115503" cy="100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79B98BFB-12EB-48EE-BF78-BE56AFF18586}"/>
              </a:ext>
            </a:extLst>
          </p:cNvPr>
          <p:cNvSpPr/>
          <p:nvPr/>
        </p:nvSpPr>
        <p:spPr>
          <a:xfrm rot="10800000">
            <a:off x="3360680" y="3456533"/>
            <a:ext cx="115503" cy="100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02FA88B8-4F82-41A2-9C6C-A11EB302CC29}"/>
              </a:ext>
            </a:extLst>
          </p:cNvPr>
          <p:cNvSpPr/>
          <p:nvPr/>
        </p:nvSpPr>
        <p:spPr>
          <a:xfrm rot="10800000">
            <a:off x="2541225" y="3459113"/>
            <a:ext cx="115503" cy="100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1055C598-D4E8-4212-A7DB-84572FD152F0}"/>
              </a:ext>
            </a:extLst>
          </p:cNvPr>
          <p:cNvSpPr/>
          <p:nvPr/>
        </p:nvSpPr>
        <p:spPr>
          <a:xfrm rot="15310823">
            <a:off x="1519554" y="3197994"/>
            <a:ext cx="115503" cy="100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2C48B1C8-740D-4A9A-A688-93D705740CB5}"/>
              </a:ext>
            </a:extLst>
          </p:cNvPr>
          <p:cNvSpPr/>
          <p:nvPr/>
        </p:nvSpPr>
        <p:spPr>
          <a:xfrm rot="13022474">
            <a:off x="1184450" y="1932300"/>
            <a:ext cx="115503" cy="100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139254D1-449B-47C3-86E3-075B742411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9841250"/>
              </p:ext>
            </p:extLst>
          </p:nvPr>
        </p:nvGraphicFramePr>
        <p:xfrm>
          <a:off x="5557768" y="1685447"/>
          <a:ext cx="4667250" cy="290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7B3E05D-8096-426E-A1F5-6265030A94C5}"/>
              </a:ext>
            </a:extLst>
          </p:cNvPr>
          <p:cNvSpPr/>
          <p:nvPr/>
        </p:nvSpPr>
        <p:spPr>
          <a:xfrm>
            <a:off x="4937763" y="125696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ea typeface="Calibri" panose="020F0502020204030204" pitchFamily="34" charset="0"/>
              </a:rPr>
              <a:t>Влияние расхода смеси газов </a:t>
            </a:r>
            <a:r>
              <a:rPr lang="en-US" sz="1400" dirty="0" err="1">
                <a:ea typeface="Calibri" panose="020F0502020204030204" pitchFamily="34" charset="0"/>
              </a:rPr>
              <a:t>Ar</a:t>
            </a:r>
            <a:r>
              <a:rPr lang="ru-RU" sz="1400" dirty="0">
                <a:ea typeface="Calibri" panose="020F0502020204030204" pitchFamily="34" charset="0"/>
              </a:rPr>
              <a:t> + </a:t>
            </a:r>
            <a:r>
              <a:rPr lang="en-US" sz="1400" dirty="0">
                <a:ea typeface="Calibri" panose="020F0502020204030204" pitchFamily="34" charset="0"/>
              </a:rPr>
              <a:t>O</a:t>
            </a:r>
            <a:r>
              <a:rPr lang="ru-RU" sz="1400" baseline="-25000" dirty="0">
                <a:ea typeface="Calibri" panose="020F0502020204030204" pitchFamily="34" charset="0"/>
              </a:rPr>
              <a:t>2</a:t>
            </a:r>
            <a:r>
              <a:rPr lang="ru-RU" sz="1400" dirty="0">
                <a:ea typeface="Calibri" panose="020F0502020204030204" pitchFamily="34" charset="0"/>
              </a:rPr>
              <a:t> на коэффициент отражения </a:t>
            </a:r>
            <a:r>
              <a:rPr lang="en-US" sz="1400" dirty="0" err="1">
                <a:ea typeface="Calibri" panose="020F0502020204030204" pitchFamily="34" charset="0"/>
              </a:rPr>
              <a:t>TiO</a:t>
            </a:r>
            <a:r>
              <a:rPr lang="ru-RU" sz="1400" baseline="-25000" dirty="0">
                <a:ea typeface="Calibri" panose="020F0502020204030204" pitchFamily="34" charset="0"/>
              </a:rPr>
              <a:t>2</a:t>
            </a:r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98750169-056B-4981-8D22-DD27D833AAC5}"/>
              </a:ext>
            </a:extLst>
          </p:cNvPr>
          <p:cNvSpPr/>
          <p:nvPr/>
        </p:nvSpPr>
        <p:spPr>
          <a:xfrm>
            <a:off x="2287239" y="4265297"/>
            <a:ext cx="246326" cy="471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9C583E4-E52B-4BB3-ADA0-AC6267A53E0F}"/>
              </a:ext>
            </a:extLst>
          </p:cNvPr>
          <p:cNvSpPr/>
          <p:nvPr/>
        </p:nvSpPr>
        <p:spPr>
          <a:xfrm>
            <a:off x="156202" y="4798577"/>
            <a:ext cx="47700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ea typeface="Calibri" panose="020F0502020204030204" pitchFamily="34" charset="0"/>
              </a:rPr>
              <a:t>При достижении критического уровня расхода </a:t>
            </a:r>
            <a:r>
              <a:rPr lang="en-US" sz="1400" dirty="0" err="1">
                <a:ea typeface="Calibri" panose="020F0502020204030204" pitchFamily="34" charset="0"/>
              </a:rPr>
              <a:t>Ar</a:t>
            </a:r>
            <a:r>
              <a:rPr lang="ru-RU" sz="1400" dirty="0">
                <a:ea typeface="Calibri" panose="020F0502020204030204" pitchFamily="34" charset="0"/>
              </a:rPr>
              <a:t> + </a:t>
            </a:r>
            <a:r>
              <a:rPr lang="en-US" sz="1400" dirty="0">
                <a:ea typeface="Calibri" panose="020F0502020204030204" pitchFamily="34" charset="0"/>
              </a:rPr>
              <a:t>O</a:t>
            </a:r>
            <a:r>
              <a:rPr lang="ru-RU" sz="1400" baseline="-25000" dirty="0">
                <a:ea typeface="Calibri" panose="020F0502020204030204" pitchFamily="34" charset="0"/>
              </a:rPr>
              <a:t>2</a:t>
            </a:r>
            <a:r>
              <a:rPr lang="ru-RU" sz="1400" dirty="0">
                <a:ea typeface="Calibri" panose="020F0502020204030204" pitchFamily="34" charset="0"/>
              </a:rPr>
              <a:t>  (4 </a:t>
            </a:r>
            <a:r>
              <a:rPr lang="en-US" sz="1400" dirty="0" err="1">
                <a:ea typeface="Calibri" panose="020F0502020204030204" pitchFamily="34" charset="0"/>
              </a:rPr>
              <a:t>sccm</a:t>
            </a:r>
            <a:r>
              <a:rPr lang="ru-RU" sz="1400" dirty="0">
                <a:ea typeface="Calibri" panose="020F0502020204030204" pitchFamily="34" charset="0"/>
              </a:rPr>
              <a:t>) </a:t>
            </a:r>
            <a:r>
              <a:rPr lang="en-US" sz="1400" dirty="0">
                <a:ea typeface="Calibri" panose="020F0502020204030204" pitchFamily="34" charset="0"/>
              </a:rPr>
              <a:t>V</a:t>
            </a:r>
            <a:r>
              <a:rPr lang="ru-RU" sz="1400" baseline="-25000" dirty="0">
                <a:ea typeface="Calibri" panose="020F0502020204030204" pitchFamily="34" charset="0"/>
              </a:rPr>
              <a:t>о</a:t>
            </a:r>
            <a:r>
              <a:rPr lang="ru-RU" sz="1400" dirty="0">
                <a:ea typeface="Calibri" panose="020F0502020204030204" pitchFamily="34" charset="0"/>
              </a:rPr>
              <a:t> резко падает до значения, близкого к нулевому. Это объясняется оксидированием титановой мишени (коэффициент распыления оксида титана 0,015, титана - 0,3*). Поэтому расход газовой смеси не должен превышать 3 </a:t>
            </a:r>
            <a:r>
              <a:rPr lang="en-US" sz="1400" dirty="0" err="1">
                <a:ea typeface="Calibri" panose="020F0502020204030204" pitchFamily="34" charset="0"/>
              </a:rPr>
              <a:t>sccm</a:t>
            </a:r>
            <a:r>
              <a:rPr lang="en-US" sz="1400" dirty="0">
                <a:ea typeface="Calibri" panose="020F0502020204030204" pitchFamily="34" charset="0"/>
              </a:rPr>
              <a:t>.</a:t>
            </a:r>
            <a:endParaRPr lang="ru-RU" sz="1400" dirty="0"/>
          </a:p>
        </p:txBody>
      </p:sp>
      <p:sp>
        <p:nvSpPr>
          <p:cNvPr id="21" name="Текст 71">
            <a:extLst>
              <a:ext uri="{FF2B5EF4-FFF2-40B4-BE49-F238E27FC236}">
                <a16:creationId xmlns:a16="http://schemas.microsoft.com/office/drawing/2014/main" id="{DFED82A1-E2F0-4721-9E1F-3CCB538030F0}"/>
              </a:ext>
            </a:extLst>
          </p:cNvPr>
          <p:cNvSpPr txBox="1">
            <a:spLocks/>
          </p:cNvSpPr>
          <p:nvPr/>
        </p:nvSpPr>
        <p:spPr>
          <a:xfrm>
            <a:off x="137990" y="6381332"/>
            <a:ext cx="11039766" cy="349645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78201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6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2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70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053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398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874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089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434" indent="-260673" algn="l" defTabSz="1042690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* </a:t>
            </a:r>
            <a:r>
              <a:rPr lang="en-US" dirty="0"/>
              <a:t>Han, Y. H. Deposition of TiO</a:t>
            </a:r>
            <a:r>
              <a:rPr lang="en-US" baseline="-25000" dirty="0"/>
              <a:t>2</a:t>
            </a:r>
            <a:r>
              <a:rPr lang="en-US" dirty="0"/>
              <a:t> films by reactive inductively coupled plasma assisted DC magnetron sputtering for high crystallinity and high deposition rate // Surf. coat. technol. – 2007. – № 201. – P. 5387–5391.</a:t>
            </a:r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7F48CD6-7B68-4F0B-81B2-8DC0926794C9}"/>
              </a:ext>
            </a:extLst>
          </p:cNvPr>
          <p:cNvSpPr/>
          <p:nvPr/>
        </p:nvSpPr>
        <p:spPr>
          <a:xfrm>
            <a:off x="5396081" y="492200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ea typeface="Calibri" panose="020F0502020204030204" pitchFamily="34" charset="0"/>
              </a:rPr>
              <a:t>Увеличение расхода реактивного газа способствует снижению коэффициента отражения, однако при потоке более 1 </a:t>
            </a:r>
            <a:r>
              <a:rPr lang="en-US" sz="1400" dirty="0" err="1">
                <a:ea typeface="Calibri" panose="020F0502020204030204" pitchFamily="34" charset="0"/>
              </a:rPr>
              <a:t>sccm</a:t>
            </a:r>
            <a:r>
              <a:rPr lang="ru-RU" sz="1400" dirty="0">
                <a:ea typeface="Calibri" panose="020F0502020204030204" pitchFamily="34" charset="0"/>
              </a:rPr>
              <a:t> это влияние становится менее существенным.</a:t>
            </a:r>
            <a:endParaRPr lang="ru-RU" sz="1400" dirty="0"/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D1FFF411-9B3C-4B21-AC8B-DC8D6D1574FE}"/>
              </a:ext>
            </a:extLst>
          </p:cNvPr>
          <p:cNvSpPr/>
          <p:nvPr/>
        </p:nvSpPr>
        <p:spPr>
          <a:xfrm>
            <a:off x="8125345" y="4592048"/>
            <a:ext cx="246326" cy="289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21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EBEAEE14-2D45-4BCA-B3F8-AEBE3F68B5B7}"/>
              </a:ext>
            </a:extLst>
          </p:cNvPr>
          <p:cNvSpPr txBox="1">
            <a:spLocks/>
          </p:cNvSpPr>
          <p:nvPr/>
        </p:nvSpPr>
        <p:spPr>
          <a:xfrm>
            <a:off x="597162" y="380556"/>
            <a:ext cx="8208963" cy="647700"/>
          </a:xfrm>
          <a:prstGeom prst="rect">
            <a:avLst/>
          </a:prstGeom>
        </p:spPr>
        <p:txBody>
          <a:bodyPr lIns="0" tIns="0" rIns="0" bIns="36000" anchor="ctr"/>
          <a:lstStyle>
            <a:lvl1pPr algn="l" defTabSz="104269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Магнетронное распыление </a:t>
            </a:r>
            <a:r>
              <a:rPr lang="en-US" dirty="0"/>
              <a:t>TiO</a:t>
            </a:r>
            <a:r>
              <a:rPr lang="en-US" sz="14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10AB4-17E0-4A7E-9EFE-F5AAC36C7A8C}"/>
              </a:ext>
            </a:extLst>
          </p:cNvPr>
          <p:cNvSpPr txBox="1"/>
          <p:nvPr/>
        </p:nvSpPr>
        <p:spPr>
          <a:xfrm>
            <a:off x="3601688" y="1038656"/>
            <a:ext cx="388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Исследование поверхности (РЭМ)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BB1AC3-D3D8-484C-B5A7-34FC5D332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/>
          <a:stretch/>
        </p:blipFill>
        <p:spPr>
          <a:xfrm>
            <a:off x="1333494" y="1696669"/>
            <a:ext cx="2918598" cy="24625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040942-A661-4158-B453-2672C4E3C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8" t="16821"/>
          <a:stretch/>
        </p:blipFill>
        <p:spPr>
          <a:xfrm>
            <a:off x="6867027" y="1649815"/>
            <a:ext cx="3603854" cy="25094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9BE112-C8FE-4499-9366-FA00396D21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61"/>
          <a:stretch/>
        </p:blipFill>
        <p:spPr>
          <a:xfrm>
            <a:off x="1333494" y="4273933"/>
            <a:ext cx="2918598" cy="24667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AB8770-4FE0-4B0C-B544-137CDE8778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61"/>
          <a:stretch/>
        </p:blipFill>
        <p:spPr>
          <a:xfrm>
            <a:off x="7170166" y="4214132"/>
            <a:ext cx="3036131" cy="25660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40EF3C-3C7E-4EDC-BF76-F1E7BD0986CD}"/>
              </a:ext>
            </a:extLst>
          </p:cNvPr>
          <p:cNvSpPr txBox="1"/>
          <p:nvPr/>
        </p:nvSpPr>
        <p:spPr>
          <a:xfrm>
            <a:off x="4955946" y="2396609"/>
            <a:ext cx="1254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Вид сверху</a:t>
            </a: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A4CC5CBA-0E70-4BA3-BCBC-453F2C61E827}"/>
              </a:ext>
            </a:extLst>
          </p:cNvPr>
          <p:cNvSpPr/>
          <p:nvPr/>
        </p:nvSpPr>
        <p:spPr>
          <a:xfrm>
            <a:off x="6249158" y="2505878"/>
            <a:ext cx="265942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4B130768-A31E-48FD-A666-7D9AAA0AE295}"/>
              </a:ext>
            </a:extLst>
          </p:cNvPr>
          <p:cNvSpPr/>
          <p:nvPr/>
        </p:nvSpPr>
        <p:spPr>
          <a:xfrm rot="10800000">
            <a:off x="4604019" y="2495550"/>
            <a:ext cx="249436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6D339F-23DB-412D-9D83-0A9CC37DD6F4}"/>
              </a:ext>
            </a:extLst>
          </p:cNvPr>
          <p:cNvSpPr txBox="1"/>
          <p:nvPr/>
        </p:nvSpPr>
        <p:spPr>
          <a:xfrm>
            <a:off x="4496371" y="2735163"/>
            <a:ext cx="2351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(масштабная единица 100 </a:t>
            </a:r>
            <a:r>
              <a:rPr lang="ru-RU" sz="1200" dirty="0" err="1"/>
              <a:t>нм</a:t>
            </a:r>
            <a:r>
              <a:rPr lang="ru-RU" sz="1200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79DAB2-CDAA-43C4-BAA9-DD46C2F96ECA}"/>
              </a:ext>
            </a:extLst>
          </p:cNvPr>
          <p:cNvSpPr txBox="1"/>
          <p:nvPr/>
        </p:nvSpPr>
        <p:spPr>
          <a:xfrm>
            <a:off x="5036345" y="5015984"/>
            <a:ext cx="1537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Под углом 40°</a:t>
            </a:r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B10560ED-AC61-4CCC-B63A-DAEB465A6CF5}"/>
              </a:ext>
            </a:extLst>
          </p:cNvPr>
          <p:cNvSpPr/>
          <p:nvPr/>
        </p:nvSpPr>
        <p:spPr>
          <a:xfrm>
            <a:off x="6543209" y="5109061"/>
            <a:ext cx="265942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15B74556-6C87-4151-955D-C991F9B7FC91}"/>
              </a:ext>
            </a:extLst>
          </p:cNvPr>
          <p:cNvSpPr/>
          <p:nvPr/>
        </p:nvSpPr>
        <p:spPr>
          <a:xfrm rot="10800000">
            <a:off x="4684418" y="5114925"/>
            <a:ext cx="249436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821E91-3F87-4D6A-A7F6-AD3F75071FF5}"/>
              </a:ext>
            </a:extLst>
          </p:cNvPr>
          <p:cNvSpPr txBox="1"/>
          <p:nvPr/>
        </p:nvSpPr>
        <p:spPr>
          <a:xfrm>
            <a:off x="4576770" y="5347275"/>
            <a:ext cx="2351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(масштабная единица 200 </a:t>
            </a:r>
            <a:r>
              <a:rPr lang="ru-RU" sz="1200" dirty="0" err="1"/>
              <a:t>нм</a:t>
            </a:r>
            <a:r>
              <a:rPr lang="ru-RU" sz="1200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012EB2-0E6C-4AA6-A068-654EB809D982}"/>
              </a:ext>
            </a:extLst>
          </p:cNvPr>
          <p:cNvSpPr txBox="1"/>
          <p:nvPr/>
        </p:nvSpPr>
        <p:spPr>
          <a:xfrm>
            <a:off x="1702103" y="1384177"/>
            <a:ext cx="2333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Без напуска реактивного газа </a:t>
            </a:r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99EC37-798F-4CFB-9F63-0FE90D180BB2}"/>
              </a:ext>
            </a:extLst>
          </p:cNvPr>
          <p:cNvSpPr txBox="1"/>
          <p:nvPr/>
        </p:nvSpPr>
        <p:spPr>
          <a:xfrm>
            <a:off x="7381746" y="1345372"/>
            <a:ext cx="2252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С напуском </a:t>
            </a:r>
            <a:r>
              <a:rPr lang="en-US" sz="1200" dirty="0" err="1">
                <a:ea typeface="Calibri" panose="020F0502020204030204" pitchFamily="34" charset="0"/>
              </a:rPr>
              <a:t>Ar</a:t>
            </a:r>
            <a:r>
              <a:rPr lang="ru-RU" sz="1200" dirty="0">
                <a:ea typeface="Calibri" panose="020F0502020204030204" pitchFamily="34" charset="0"/>
              </a:rPr>
              <a:t> + </a:t>
            </a:r>
            <a:r>
              <a:rPr lang="en-US" sz="1200" dirty="0">
                <a:ea typeface="Calibri" panose="020F0502020204030204" pitchFamily="34" charset="0"/>
              </a:rPr>
              <a:t>O</a:t>
            </a:r>
            <a:r>
              <a:rPr lang="ru-RU" sz="1200" baseline="-25000" dirty="0">
                <a:ea typeface="Calibri" panose="020F0502020204030204" pitchFamily="34" charset="0"/>
              </a:rPr>
              <a:t>2 </a:t>
            </a:r>
            <a:r>
              <a:rPr lang="ru-RU" sz="1200" dirty="0"/>
              <a:t> (2 </a:t>
            </a:r>
            <a:r>
              <a:rPr lang="en-US" sz="1200" dirty="0" err="1"/>
              <a:t>sccm</a:t>
            </a:r>
            <a:r>
              <a:rPr lang="ru-RU" sz="1200" dirty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54353070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аблиц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Диаграмм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аймлайн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Карт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SmartArt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Контакт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итульный слайд_ДСП / КТ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итульный слайд без логотипа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Содержание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Перебивочный слайд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Акцентные слайд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Цветные фоны (для публичных выступлений)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кстовые слайд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Слайды с изображениями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176725</TotalTime>
  <Words>1314</Words>
  <Application>Microsoft Office PowerPoint</Application>
  <PresentationFormat>Широкоэкранный</PresentationFormat>
  <Paragraphs>177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13</vt:i4>
      </vt:variant>
    </vt:vector>
  </HeadingPairs>
  <TitlesOfParts>
    <vt:vector size="33" baseType="lpstr">
      <vt:lpstr>Arial</vt:lpstr>
      <vt:lpstr>Calibri</vt:lpstr>
      <vt:lpstr>Cambria Math</vt:lpstr>
      <vt:lpstr>Rosatom Light</vt:lpstr>
      <vt:lpstr>Times New Roman</vt:lpstr>
      <vt:lpstr>Титульный слайд</vt:lpstr>
      <vt:lpstr>Титульный слайд_ДСП / КТ</vt:lpstr>
      <vt:lpstr>Титульный слайд без логотипа</vt:lpstr>
      <vt:lpstr>Содержание</vt:lpstr>
      <vt:lpstr>Перебивочный слайд</vt:lpstr>
      <vt:lpstr>Акцентные слайды</vt:lpstr>
      <vt:lpstr>Цветные фоны (для публичных выступлений)</vt:lpstr>
      <vt:lpstr>Текстовые слайды</vt:lpstr>
      <vt:lpstr>Слайды с изображениями</vt:lpstr>
      <vt:lpstr>Таблицы</vt:lpstr>
      <vt:lpstr>Диаграммы</vt:lpstr>
      <vt:lpstr>Таймлайны</vt:lpstr>
      <vt:lpstr>Карты</vt:lpstr>
      <vt:lpstr>SmartArt</vt:lpstr>
      <vt:lpstr>Контакты</vt:lpstr>
      <vt:lpstr>Формирование поглощающего покрытия на экране электронно-оптического преобразователя методом магнетронного распыления</vt:lpstr>
      <vt:lpstr>Актуальность</vt:lpstr>
      <vt:lpstr>Цель и задачи</vt:lpstr>
      <vt:lpstr>Оборудование</vt:lpstr>
      <vt:lpstr>Физико-химические особенности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Поспелова</dc:creator>
  <cp:lastModifiedBy>Каракулов Руслан Александрович</cp:lastModifiedBy>
  <cp:revision>1134</cp:revision>
  <cp:lastPrinted>2022-03-29T16:00:11Z</cp:lastPrinted>
  <dcterms:created xsi:type="dcterms:W3CDTF">2021-10-19T14:08:40Z</dcterms:created>
  <dcterms:modified xsi:type="dcterms:W3CDTF">2026-05-22T07:57:54Z</dcterms:modified>
</cp:coreProperties>
</file>