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46304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76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" y="0"/>
            <a:ext cx="14622626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08C4FA-0703-0E33-37A2-EB414552E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" y="0"/>
            <a:ext cx="14622626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Произвольный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keywords/>
  <dc:description>generated using python-pptx</dc:description>
  <cp:lastModifiedBy>k313</cp:lastModifiedBy>
  <cp:revision>3</cp:revision>
  <dcterms:created xsi:type="dcterms:W3CDTF">2013-01-27T09:14:16Z</dcterms:created>
  <dcterms:modified xsi:type="dcterms:W3CDTF">2026-05-18T08:45:15Z</dcterms:modified>
  <cp:category/>
</cp:coreProperties>
</file>