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8" r:id="rId1"/>
  </p:sldMasterIdLst>
  <p:sldIdLst>
    <p:sldId id="256" r:id="rId2"/>
    <p:sldId id="267" r:id="rId3"/>
    <p:sldId id="265" r:id="rId4"/>
    <p:sldId id="258" r:id="rId5"/>
    <p:sldId id="257" r:id="rId6"/>
    <p:sldId id="306" r:id="rId7"/>
    <p:sldId id="305" r:id="rId8"/>
    <p:sldId id="304" r:id="rId9"/>
    <p:sldId id="294" r:id="rId10"/>
    <p:sldId id="283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0"/>
    <p:restoredTop sz="94578"/>
  </p:normalViewPr>
  <p:slideViewPr>
    <p:cSldViewPr snapToGrid="0" snapToObjects="1">
      <p:cViewPr>
        <p:scale>
          <a:sx n="111" d="100"/>
          <a:sy n="111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6DD74-5A99-4329-A974-3648E33F634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66566-AEB3-4915-A495-826A2E59CC18}">
      <dgm:prSet phldrT="[Текст]"/>
      <dgm:spPr/>
      <dgm:t>
        <a:bodyPr/>
        <a:lstStyle/>
        <a:p>
          <a:r>
            <a:rPr lang="ru-RU" dirty="0">
              <a:latin typeface="Book Antiqua" panose="02040602050305030304" pitchFamily="18" charset="0"/>
            </a:rPr>
            <a:t>Датчики кислорода</a:t>
          </a:r>
        </a:p>
      </dgm:t>
    </dgm:pt>
    <dgm:pt modelId="{7032EAEC-8E55-42E5-8D59-402F3700BF6A}" type="parTrans" cxnId="{B425686E-2C94-4E28-BE6E-DF406BB0658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51AD6B8B-5B78-4A62-9E10-7EA02F5CF8B2}" type="sibTrans" cxnId="{B425686E-2C94-4E28-BE6E-DF406BB0658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338A5290-B3AC-44FB-8EBE-003769D99DB2}">
      <dgm:prSet phldrT="[Текст]" custT="1"/>
      <dgm:spPr/>
      <dgm:t>
        <a:bodyPr/>
        <a:lstStyle/>
        <a:p>
          <a:r>
            <a:rPr lang="ru-RU" sz="1200" dirty="0">
              <a:latin typeface="Book Antiqua" panose="02040602050305030304" pitchFamily="18" charset="0"/>
            </a:rPr>
            <a:t>Медицина</a:t>
          </a:r>
        </a:p>
      </dgm:t>
    </dgm:pt>
    <dgm:pt modelId="{28789759-C1E6-4BF5-8D14-9FCC645D1BFF}" type="parTrans" cxnId="{3047FBAF-CBBC-48D6-8919-8090CC8B4B6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6660288B-3E4E-4A7D-851E-F2581F34D555}" type="sibTrans" cxnId="{3047FBAF-CBBC-48D6-8919-8090CC8B4B6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D7C2AAA-0760-4710-A123-A717861AF431}">
      <dgm:prSet phldrT="[Текст]" custT="1"/>
      <dgm:spPr/>
      <dgm:t>
        <a:bodyPr/>
        <a:lstStyle/>
        <a:p>
          <a:r>
            <a:rPr lang="ru-RU" sz="1100" dirty="0">
              <a:latin typeface="Book Antiqua" panose="02040602050305030304" pitchFamily="18" charset="0"/>
            </a:rPr>
            <a:t>Химическая отрасль</a:t>
          </a:r>
        </a:p>
      </dgm:t>
    </dgm:pt>
    <dgm:pt modelId="{B23ABC18-D107-4FBF-8BB9-7A606AD80B0D}" type="parTrans" cxnId="{EB788C12-C816-476D-B9BC-1456AB5C9BFD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B0FC5AC6-41AE-4546-9918-7071DFC383D8}" type="sibTrans" cxnId="{EB788C12-C816-476D-B9BC-1456AB5C9BFD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6BCCA9CC-5A72-427C-B209-9F35549F0C32}">
      <dgm:prSet phldrT="[Текст]" custT="1"/>
      <dgm:spPr/>
      <dgm:t>
        <a:bodyPr/>
        <a:lstStyle/>
        <a:p>
          <a:r>
            <a:rPr lang="ru-RU" sz="1100" dirty="0">
              <a:latin typeface="Book Antiqua" panose="02040602050305030304" pitchFamily="18" charset="0"/>
            </a:rPr>
            <a:t>Автомобиле-строение</a:t>
          </a:r>
        </a:p>
      </dgm:t>
    </dgm:pt>
    <dgm:pt modelId="{F3A77D0D-6918-427C-8C0A-5F8D30722938}" type="parTrans" cxnId="{A28BC86D-DFB4-427E-BDAC-634E23D5E66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AAB65796-6DB9-442A-A27F-B4F65A470CEC}" type="sibTrans" cxnId="{A28BC86D-DFB4-427E-BDAC-634E23D5E662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4DBA3D37-E197-4DC2-9CCE-7492106BB6A7}">
      <dgm:prSet phldrT="[Текст]" custT="1"/>
      <dgm:spPr/>
      <dgm:t>
        <a:bodyPr/>
        <a:lstStyle/>
        <a:p>
          <a:r>
            <a:rPr lang="ru-RU" sz="1100" dirty="0">
              <a:latin typeface="Book Antiqua" panose="02040602050305030304" pitchFamily="18" charset="0"/>
            </a:rPr>
            <a:t>Атомная энергетика</a:t>
          </a:r>
        </a:p>
      </dgm:t>
    </dgm:pt>
    <dgm:pt modelId="{FDDABFC1-B590-4833-8747-B55FC215D39B}" type="parTrans" cxnId="{6F568051-94F2-4DA4-8770-23166128E696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DBA40F4B-3594-4C22-AF65-89A8AF565CAE}" type="sibTrans" cxnId="{6F568051-94F2-4DA4-8770-23166128E696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E2F74B2C-91FD-45F6-864F-8B06D1BE494E}">
      <dgm:prSet custT="1"/>
      <dgm:spPr/>
      <dgm:t>
        <a:bodyPr/>
        <a:lstStyle/>
        <a:p>
          <a:r>
            <a:rPr lang="ru-RU" sz="1100" b="0" dirty="0" err="1">
              <a:latin typeface="Book Antiqua" panose="02040602050305030304" pitchFamily="18" charset="0"/>
            </a:rPr>
            <a:t>Топливно</a:t>
          </a:r>
          <a:r>
            <a:rPr lang="en-US" sz="1100" b="0" dirty="0">
              <a:latin typeface="Book Antiqua" panose="02040602050305030304" pitchFamily="18" charset="0"/>
            </a:rPr>
            <a:t>-</a:t>
          </a:r>
          <a:r>
            <a:rPr lang="ru-RU" sz="1100" b="0" dirty="0">
              <a:latin typeface="Book Antiqua" panose="02040602050305030304" pitchFamily="18" charset="0"/>
            </a:rPr>
            <a:t>энергетический комплекс</a:t>
          </a:r>
        </a:p>
      </dgm:t>
    </dgm:pt>
    <dgm:pt modelId="{965789F9-58EC-4351-ACBD-1BCD25AEAF66}" type="parTrans" cxnId="{C701ECFC-5A40-4CA7-A767-97C15016FA07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F6EEFFE8-FBDA-4187-B015-E4A5014D9D9E}" type="sibTrans" cxnId="{C701ECFC-5A40-4CA7-A767-97C15016FA07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7AF9259A-1113-4B9A-BD03-F496993685D2}">
      <dgm:prSet custT="1"/>
      <dgm:spPr/>
      <dgm:t>
        <a:bodyPr/>
        <a:lstStyle/>
        <a:p>
          <a:r>
            <a:rPr lang="ru-RU" sz="1100" dirty="0">
              <a:latin typeface="Book Antiqua" panose="02040602050305030304" pitchFamily="18" charset="0"/>
            </a:rPr>
            <a:t>Авиация</a:t>
          </a:r>
        </a:p>
      </dgm:t>
    </dgm:pt>
    <dgm:pt modelId="{E4F9BFCB-17C2-4D36-95FF-BA4FD534AF82}" type="sibTrans" cxnId="{9F271FDA-1B89-45E1-8262-44D5992D4049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FF4CE1DB-380F-4CF2-B3F3-8D164E6416F4}" type="parTrans" cxnId="{9F271FDA-1B89-45E1-8262-44D5992D4049}">
      <dgm:prSet/>
      <dgm:spPr/>
      <dgm:t>
        <a:bodyPr/>
        <a:lstStyle/>
        <a:p>
          <a:endParaRPr lang="ru-RU">
            <a:latin typeface="Book Antiqua" panose="02040602050305030304" pitchFamily="18" charset="0"/>
          </a:endParaRPr>
        </a:p>
      </dgm:t>
    </dgm:pt>
    <dgm:pt modelId="{BD2CD6D3-D50B-462B-9F39-1F751BFE83FE}" type="pres">
      <dgm:prSet presAssocID="{0AA6DD74-5A99-4329-A974-3648E33F6345}" presName="composite" presStyleCnt="0">
        <dgm:presLayoutVars>
          <dgm:chMax val="1"/>
          <dgm:dir/>
          <dgm:resizeHandles val="exact"/>
        </dgm:presLayoutVars>
      </dgm:prSet>
      <dgm:spPr/>
    </dgm:pt>
    <dgm:pt modelId="{029AF256-8DA7-4B0F-8F46-33B8F781D33D}" type="pres">
      <dgm:prSet presAssocID="{0AA6DD74-5A99-4329-A974-3648E33F6345}" presName="radial" presStyleCnt="0">
        <dgm:presLayoutVars>
          <dgm:animLvl val="ctr"/>
        </dgm:presLayoutVars>
      </dgm:prSet>
      <dgm:spPr/>
    </dgm:pt>
    <dgm:pt modelId="{69A39D01-58E0-4DA4-9838-3FB388E024B6}" type="pres">
      <dgm:prSet presAssocID="{8AB66566-AEB3-4915-A495-826A2E59CC18}" presName="centerShape" presStyleLbl="vennNode1" presStyleIdx="0" presStyleCnt="7"/>
      <dgm:spPr/>
    </dgm:pt>
    <dgm:pt modelId="{91AE7C58-0520-4065-98E8-56A8281EE596}" type="pres">
      <dgm:prSet presAssocID="{338A5290-B3AC-44FB-8EBE-003769D99DB2}" presName="node" presStyleLbl="vennNode1" presStyleIdx="1" presStyleCnt="7">
        <dgm:presLayoutVars>
          <dgm:bulletEnabled val="1"/>
        </dgm:presLayoutVars>
      </dgm:prSet>
      <dgm:spPr/>
    </dgm:pt>
    <dgm:pt modelId="{D4F5E77D-D33A-467A-AD40-AEA7DD8010C2}" type="pres">
      <dgm:prSet presAssocID="{DD7C2AAA-0760-4710-A123-A717861AF431}" presName="node" presStyleLbl="vennNode1" presStyleIdx="2" presStyleCnt="7">
        <dgm:presLayoutVars>
          <dgm:bulletEnabled val="1"/>
        </dgm:presLayoutVars>
      </dgm:prSet>
      <dgm:spPr/>
    </dgm:pt>
    <dgm:pt modelId="{8232180B-881F-4601-B385-65FD9E0AFBA9}" type="pres">
      <dgm:prSet presAssocID="{6BCCA9CC-5A72-427C-B209-9F35549F0C32}" presName="node" presStyleLbl="vennNode1" presStyleIdx="3" presStyleCnt="7">
        <dgm:presLayoutVars>
          <dgm:bulletEnabled val="1"/>
        </dgm:presLayoutVars>
      </dgm:prSet>
      <dgm:spPr/>
    </dgm:pt>
    <dgm:pt modelId="{B7C53BD3-228B-4438-9FAE-BC3CEEADF6D4}" type="pres">
      <dgm:prSet presAssocID="{4DBA3D37-E197-4DC2-9CCE-7492106BB6A7}" presName="node" presStyleLbl="vennNode1" presStyleIdx="4" presStyleCnt="7" custScaleX="106684" custScaleY="106578">
        <dgm:presLayoutVars>
          <dgm:bulletEnabled val="1"/>
        </dgm:presLayoutVars>
      </dgm:prSet>
      <dgm:spPr/>
    </dgm:pt>
    <dgm:pt modelId="{BC79BC6D-92D6-404E-858A-1804A6F155D7}" type="pres">
      <dgm:prSet presAssocID="{7AF9259A-1113-4B9A-BD03-F496993685D2}" presName="node" presStyleLbl="vennNode1" presStyleIdx="5" presStyleCnt="7">
        <dgm:presLayoutVars>
          <dgm:bulletEnabled val="1"/>
        </dgm:presLayoutVars>
      </dgm:prSet>
      <dgm:spPr/>
    </dgm:pt>
    <dgm:pt modelId="{1B5354F2-B477-4A83-9060-90479478254A}" type="pres">
      <dgm:prSet presAssocID="{E2F74B2C-91FD-45F6-864F-8B06D1BE494E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EB788C12-C816-476D-B9BC-1456AB5C9BFD}" srcId="{8AB66566-AEB3-4915-A495-826A2E59CC18}" destId="{DD7C2AAA-0760-4710-A123-A717861AF431}" srcOrd="1" destOrd="0" parTransId="{B23ABC18-D107-4FBF-8BB9-7A606AD80B0D}" sibTransId="{B0FC5AC6-41AE-4546-9918-7071DFC383D8}"/>
    <dgm:cxn modelId="{630FD016-7208-4C36-9C14-D788C43621E4}" type="presOf" srcId="{DD7C2AAA-0760-4710-A123-A717861AF431}" destId="{D4F5E77D-D33A-467A-AD40-AEA7DD8010C2}" srcOrd="0" destOrd="0" presId="urn:microsoft.com/office/officeart/2005/8/layout/radial3"/>
    <dgm:cxn modelId="{6F568051-94F2-4DA4-8770-23166128E696}" srcId="{8AB66566-AEB3-4915-A495-826A2E59CC18}" destId="{4DBA3D37-E197-4DC2-9CCE-7492106BB6A7}" srcOrd="3" destOrd="0" parTransId="{FDDABFC1-B590-4833-8747-B55FC215D39B}" sibTransId="{DBA40F4B-3594-4C22-AF65-89A8AF565CAE}"/>
    <dgm:cxn modelId="{D1C1DC51-8050-4610-ACDB-32564094ED4C}" type="presOf" srcId="{7AF9259A-1113-4B9A-BD03-F496993685D2}" destId="{BC79BC6D-92D6-404E-858A-1804A6F155D7}" srcOrd="0" destOrd="0" presId="urn:microsoft.com/office/officeart/2005/8/layout/radial3"/>
    <dgm:cxn modelId="{A28BC86D-DFB4-427E-BDAC-634E23D5E662}" srcId="{8AB66566-AEB3-4915-A495-826A2E59CC18}" destId="{6BCCA9CC-5A72-427C-B209-9F35549F0C32}" srcOrd="2" destOrd="0" parTransId="{F3A77D0D-6918-427C-8C0A-5F8D30722938}" sibTransId="{AAB65796-6DB9-442A-A27F-B4F65A470CEC}"/>
    <dgm:cxn modelId="{B425686E-2C94-4E28-BE6E-DF406BB06582}" srcId="{0AA6DD74-5A99-4329-A974-3648E33F6345}" destId="{8AB66566-AEB3-4915-A495-826A2E59CC18}" srcOrd="0" destOrd="0" parTransId="{7032EAEC-8E55-42E5-8D59-402F3700BF6A}" sibTransId="{51AD6B8B-5B78-4A62-9E10-7EA02F5CF8B2}"/>
    <dgm:cxn modelId="{7A87758D-D047-4BD4-83BA-6B9B4C8027AB}" type="presOf" srcId="{8AB66566-AEB3-4915-A495-826A2E59CC18}" destId="{69A39D01-58E0-4DA4-9838-3FB388E024B6}" srcOrd="0" destOrd="0" presId="urn:microsoft.com/office/officeart/2005/8/layout/radial3"/>
    <dgm:cxn modelId="{3047FBAF-CBBC-48D6-8919-8090CC8B4B62}" srcId="{8AB66566-AEB3-4915-A495-826A2E59CC18}" destId="{338A5290-B3AC-44FB-8EBE-003769D99DB2}" srcOrd="0" destOrd="0" parTransId="{28789759-C1E6-4BF5-8D14-9FCC645D1BFF}" sibTransId="{6660288B-3E4E-4A7D-851E-F2581F34D555}"/>
    <dgm:cxn modelId="{B37C64BE-5B0B-455E-BEFA-7BFF57B31574}" type="presOf" srcId="{E2F74B2C-91FD-45F6-864F-8B06D1BE494E}" destId="{1B5354F2-B477-4A83-9060-90479478254A}" srcOrd="0" destOrd="0" presId="urn:microsoft.com/office/officeart/2005/8/layout/radial3"/>
    <dgm:cxn modelId="{5D0999CA-854F-4BF0-8677-DB97A5D0BB3F}" type="presOf" srcId="{6BCCA9CC-5A72-427C-B209-9F35549F0C32}" destId="{8232180B-881F-4601-B385-65FD9E0AFBA9}" srcOrd="0" destOrd="0" presId="urn:microsoft.com/office/officeart/2005/8/layout/radial3"/>
    <dgm:cxn modelId="{79EFA6CC-3244-4833-B372-9ED212B4CAE0}" type="presOf" srcId="{4DBA3D37-E197-4DC2-9CCE-7492106BB6A7}" destId="{B7C53BD3-228B-4438-9FAE-BC3CEEADF6D4}" srcOrd="0" destOrd="0" presId="urn:microsoft.com/office/officeart/2005/8/layout/radial3"/>
    <dgm:cxn modelId="{9F271FDA-1B89-45E1-8262-44D5992D4049}" srcId="{8AB66566-AEB3-4915-A495-826A2E59CC18}" destId="{7AF9259A-1113-4B9A-BD03-F496993685D2}" srcOrd="4" destOrd="0" parTransId="{FF4CE1DB-380F-4CF2-B3F3-8D164E6416F4}" sibTransId="{E4F9BFCB-17C2-4D36-95FF-BA4FD534AF82}"/>
    <dgm:cxn modelId="{534B42E6-6121-4413-95AD-5922CBF4F41A}" type="presOf" srcId="{0AA6DD74-5A99-4329-A974-3648E33F6345}" destId="{BD2CD6D3-D50B-462B-9F39-1F751BFE83FE}" srcOrd="0" destOrd="0" presId="urn:microsoft.com/office/officeart/2005/8/layout/radial3"/>
    <dgm:cxn modelId="{183EE9F2-537D-4754-8817-026F1E2757B3}" type="presOf" srcId="{338A5290-B3AC-44FB-8EBE-003769D99DB2}" destId="{91AE7C58-0520-4065-98E8-56A8281EE596}" srcOrd="0" destOrd="0" presId="urn:microsoft.com/office/officeart/2005/8/layout/radial3"/>
    <dgm:cxn modelId="{C701ECFC-5A40-4CA7-A767-97C15016FA07}" srcId="{8AB66566-AEB3-4915-A495-826A2E59CC18}" destId="{E2F74B2C-91FD-45F6-864F-8B06D1BE494E}" srcOrd="5" destOrd="0" parTransId="{965789F9-58EC-4351-ACBD-1BCD25AEAF66}" sibTransId="{F6EEFFE8-FBDA-4187-B015-E4A5014D9D9E}"/>
    <dgm:cxn modelId="{8105EC70-D3B0-42D7-A87F-732888C2068D}" type="presParOf" srcId="{BD2CD6D3-D50B-462B-9F39-1F751BFE83FE}" destId="{029AF256-8DA7-4B0F-8F46-33B8F781D33D}" srcOrd="0" destOrd="0" presId="urn:microsoft.com/office/officeart/2005/8/layout/radial3"/>
    <dgm:cxn modelId="{AEE4372F-B54D-4E08-A4BC-3F632209EF6A}" type="presParOf" srcId="{029AF256-8DA7-4B0F-8F46-33B8F781D33D}" destId="{69A39D01-58E0-4DA4-9838-3FB388E024B6}" srcOrd="0" destOrd="0" presId="urn:microsoft.com/office/officeart/2005/8/layout/radial3"/>
    <dgm:cxn modelId="{1C5784AA-879F-490E-A95E-601139E7ED59}" type="presParOf" srcId="{029AF256-8DA7-4B0F-8F46-33B8F781D33D}" destId="{91AE7C58-0520-4065-98E8-56A8281EE596}" srcOrd="1" destOrd="0" presId="urn:microsoft.com/office/officeart/2005/8/layout/radial3"/>
    <dgm:cxn modelId="{C5801530-433A-4A83-84A9-B7A1CFE58B3C}" type="presParOf" srcId="{029AF256-8DA7-4B0F-8F46-33B8F781D33D}" destId="{D4F5E77D-D33A-467A-AD40-AEA7DD8010C2}" srcOrd="2" destOrd="0" presId="urn:microsoft.com/office/officeart/2005/8/layout/radial3"/>
    <dgm:cxn modelId="{69FA6972-0C7F-4BE4-A49C-234B0848A315}" type="presParOf" srcId="{029AF256-8DA7-4B0F-8F46-33B8F781D33D}" destId="{8232180B-881F-4601-B385-65FD9E0AFBA9}" srcOrd="3" destOrd="0" presId="urn:microsoft.com/office/officeart/2005/8/layout/radial3"/>
    <dgm:cxn modelId="{6E26D9E5-83A3-48C9-A0F9-194A935B7573}" type="presParOf" srcId="{029AF256-8DA7-4B0F-8F46-33B8F781D33D}" destId="{B7C53BD3-228B-4438-9FAE-BC3CEEADF6D4}" srcOrd="4" destOrd="0" presId="urn:microsoft.com/office/officeart/2005/8/layout/radial3"/>
    <dgm:cxn modelId="{9A41494F-78A2-4AC8-9C3D-C950A655CD4A}" type="presParOf" srcId="{029AF256-8DA7-4B0F-8F46-33B8F781D33D}" destId="{BC79BC6D-92D6-404E-858A-1804A6F155D7}" srcOrd="5" destOrd="0" presId="urn:microsoft.com/office/officeart/2005/8/layout/radial3"/>
    <dgm:cxn modelId="{49324A50-0EDD-44DB-9343-8999A94C98EE}" type="presParOf" srcId="{029AF256-8DA7-4B0F-8F46-33B8F781D33D}" destId="{1B5354F2-B477-4A83-9060-90479478254A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07075-FAB8-49C3-8E0D-00A587C40BF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2FA69-65D3-4B3D-AE5D-2ABFDCE32F9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Добавка  к раствору </a:t>
          </a:r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</a:t>
          </a:r>
          <a:r>
            <a:rPr lang="en-US" sz="16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</a:t>
          </a:r>
          <a:endParaRPr lang="ru-R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5D8797-2C82-4AC2-8FDD-C59D2494EF93}" type="parTrans" cxnId="{6E2A80BD-B89C-4DA3-B4DB-AD3C74454964}">
      <dgm:prSet/>
      <dgm:spPr/>
      <dgm:t>
        <a:bodyPr/>
        <a:lstStyle/>
        <a:p>
          <a:endParaRPr lang="ru-RU"/>
        </a:p>
      </dgm:t>
    </dgm:pt>
    <dgm:pt modelId="{20C17E33-1623-4F5E-839C-036E46A2FFDB}" type="sibTrans" cxnId="{6E2A80BD-B89C-4DA3-B4DB-AD3C74454964}">
      <dgm:prSet/>
      <dgm:spPr/>
      <dgm:t>
        <a:bodyPr/>
        <a:lstStyle/>
        <a:p>
          <a:endParaRPr lang="ru-RU"/>
        </a:p>
      </dgm:t>
    </dgm:pt>
    <dgm:pt modelId="{BC1D6F66-1886-4B80-9502-F9EFF39FC221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Химическое осаждение гидроксидов циркония и</a:t>
          </a:r>
          <a:r>
            <a:rPr lang="en-US" sz="1400" b="1" dirty="0">
              <a:solidFill>
                <a:schemeClr val="bg1"/>
              </a:solidFill>
            </a:rPr>
            <a:t> </a:t>
          </a:r>
          <a:r>
            <a:rPr lang="ru-RU" sz="1400" b="1" dirty="0">
              <a:solidFill>
                <a:schemeClr val="bg1"/>
              </a:solidFill>
            </a:rPr>
            <a:t>иттрия</a:t>
          </a:r>
        </a:p>
      </dgm:t>
    </dgm:pt>
    <dgm:pt modelId="{D08CA808-0A2F-4DFF-A832-4931AD04851D}" type="parTrans" cxnId="{F28A524C-2469-498D-851B-55C77F833BA8}">
      <dgm:prSet/>
      <dgm:spPr/>
      <dgm:t>
        <a:bodyPr/>
        <a:lstStyle/>
        <a:p>
          <a:endParaRPr lang="ru-RU"/>
        </a:p>
      </dgm:t>
    </dgm:pt>
    <dgm:pt modelId="{AB9F0865-84FE-410D-BEE4-274FC1A251A6}" type="sibTrans" cxnId="{F28A524C-2469-498D-851B-55C77F833BA8}">
      <dgm:prSet/>
      <dgm:spPr/>
      <dgm:t>
        <a:bodyPr/>
        <a:lstStyle/>
        <a:p>
          <a:endParaRPr lang="ru-RU"/>
        </a:p>
      </dgm:t>
    </dgm:pt>
    <dgm:pt modelId="{B5832A87-A467-4626-99DF-9FBB191F57D1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Отмывка осажденных гелей от хлористых солей </a:t>
          </a:r>
        </a:p>
      </dgm:t>
    </dgm:pt>
    <dgm:pt modelId="{EE0354F1-1745-4A5D-8E27-608D4EFF4228}" type="parTrans" cxnId="{9F8117FA-BD17-40FE-AA0A-19D7DF2B4A75}">
      <dgm:prSet/>
      <dgm:spPr/>
      <dgm:t>
        <a:bodyPr/>
        <a:lstStyle/>
        <a:p>
          <a:endParaRPr lang="ru-RU"/>
        </a:p>
      </dgm:t>
    </dgm:pt>
    <dgm:pt modelId="{4AB53AF5-2CC2-42B7-ABB8-52980550BFC7}" type="sibTrans" cxnId="{9F8117FA-BD17-40FE-AA0A-19D7DF2B4A75}">
      <dgm:prSet/>
      <dgm:spPr/>
      <dgm:t>
        <a:bodyPr/>
        <a:lstStyle/>
        <a:p>
          <a:endParaRPr lang="ru-RU"/>
        </a:p>
      </dgm:t>
    </dgm:pt>
    <dgm:pt modelId="{31FF07F0-DF61-4AD3-88D1-93B4ABE5818D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Дегидратация  методом вакуумного испарения</a:t>
          </a:r>
        </a:p>
      </dgm:t>
    </dgm:pt>
    <dgm:pt modelId="{DE49C052-42A0-4373-8E7C-4B3E52FAE154}" type="parTrans" cxnId="{49E3FA56-0232-43C2-BF35-601B7FA35E51}">
      <dgm:prSet/>
      <dgm:spPr/>
      <dgm:t>
        <a:bodyPr/>
        <a:lstStyle/>
        <a:p>
          <a:endParaRPr lang="ru-RU"/>
        </a:p>
      </dgm:t>
    </dgm:pt>
    <dgm:pt modelId="{8E076249-536A-4F1B-8B4C-C22C1AEC7481}" type="sibTrans" cxnId="{49E3FA56-0232-43C2-BF35-601B7FA35E51}">
      <dgm:prSet/>
      <dgm:spPr/>
      <dgm:t>
        <a:bodyPr/>
        <a:lstStyle/>
        <a:p>
          <a:endParaRPr lang="ru-RU"/>
        </a:p>
      </dgm:t>
    </dgm:pt>
    <dgm:pt modelId="{D0010F75-713D-4272-BBE8-312C22D3A0B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Порошок диоксида циркония,                               стабилизированный оксидом иттрия</a:t>
          </a:r>
        </a:p>
      </dgm:t>
    </dgm:pt>
    <dgm:pt modelId="{4F8890F1-06DF-4652-A122-6CF1F2E26DCF}" type="parTrans" cxnId="{814B3C2A-5B53-4750-83E0-24234A14952E}">
      <dgm:prSet/>
      <dgm:spPr/>
      <dgm:t>
        <a:bodyPr/>
        <a:lstStyle/>
        <a:p>
          <a:endParaRPr lang="ru-RU"/>
        </a:p>
      </dgm:t>
    </dgm:pt>
    <dgm:pt modelId="{267DE098-22B9-4DC0-AC6C-B71ED6E9FCA4}" type="sibTrans" cxnId="{814B3C2A-5B53-4750-83E0-24234A14952E}">
      <dgm:prSet/>
      <dgm:spPr/>
      <dgm:t>
        <a:bodyPr/>
        <a:lstStyle/>
        <a:p>
          <a:endParaRPr lang="ru-RU"/>
        </a:p>
      </dgm:t>
    </dgm:pt>
    <dgm:pt modelId="{FB2D758F-CA04-44B2-87A6-661D254CE46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Помол</a:t>
          </a:r>
          <a:endParaRPr lang="en-US" sz="1600" b="1" dirty="0">
            <a:solidFill>
              <a:schemeClr val="bg1"/>
            </a:solidFill>
          </a:endParaRPr>
        </a:p>
      </dgm:t>
    </dgm:pt>
    <dgm:pt modelId="{4B98C3E2-3A03-49A8-A922-CD697BB1CA79}" type="parTrans" cxnId="{2B542311-AF40-44E0-9532-0E50450CCA07}">
      <dgm:prSet/>
      <dgm:spPr/>
      <dgm:t>
        <a:bodyPr/>
        <a:lstStyle/>
        <a:p>
          <a:endParaRPr lang="ru-RU"/>
        </a:p>
      </dgm:t>
    </dgm:pt>
    <dgm:pt modelId="{2671067E-6751-4631-AE69-922193D40766}" type="sibTrans" cxnId="{2B542311-AF40-44E0-9532-0E50450CCA07}">
      <dgm:prSet/>
      <dgm:spPr/>
      <dgm:t>
        <a:bodyPr/>
        <a:lstStyle/>
        <a:p>
          <a:endParaRPr lang="ru-RU"/>
        </a:p>
      </dgm:t>
    </dgm:pt>
    <dgm:pt modelId="{4EF4CA17-F7CB-4E8A-BCF1-F0E94126A05B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chemeClr val="bg1"/>
              </a:solidFill>
            </a:rPr>
            <a:t>Контроль фазового, гранулометрического составов и удельной поверхности, пикнометрической плотности</a:t>
          </a:r>
        </a:p>
      </dgm:t>
    </dgm:pt>
    <dgm:pt modelId="{469F85B8-5949-44B5-A66F-E36BDFEB692D}" type="parTrans" cxnId="{CE5AE9CA-7157-446C-9CC8-26EC6B4FA955}">
      <dgm:prSet/>
      <dgm:spPr/>
      <dgm:t>
        <a:bodyPr/>
        <a:lstStyle/>
        <a:p>
          <a:endParaRPr lang="ru-RU"/>
        </a:p>
      </dgm:t>
    </dgm:pt>
    <dgm:pt modelId="{EAF68D92-325A-4A5F-934B-037AF48CF058}" type="sibTrans" cxnId="{CE5AE9CA-7157-446C-9CC8-26EC6B4FA955}">
      <dgm:prSet/>
      <dgm:spPr/>
      <dgm:t>
        <a:bodyPr/>
        <a:lstStyle/>
        <a:p>
          <a:endParaRPr lang="ru-RU"/>
        </a:p>
      </dgm:t>
    </dgm:pt>
    <dgm:pt modelId="{3B037A3B-21C5-4D04-B23D-59F9D487410D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Растворение +смешение</a:t>
          </a:r>
        </a:p>
      </dgm:t>
    </dgm:pt>
    <dgm:pt modelId="{FF7FA297-DB21-48F0-A36C-F7E53DB716A2}" type="parTrans" cxnId="{7D4A7FD6-4B62-4668-B3BD-7F06EBFC7637}">
      <dgm:prSet/>
      <dgm:spPr/>
      <dgm:t>
        <a:bodyPr/>
        <a:lstStyle/>
        <a:p>
          <a:endParaRPr lang="ru-RU"/>
        </a:p>
      </dgm:t>
    </dgm:pt>
    <dgm:pt modelId="{EF269A9D-C19B-44BF-962E-28031BD98F8D}" type="sibTrans" cxnId="{7D4A7FD6-4B62-4668-B3BD-7F06EBFC7637}">
      <dgm:prSet/>
      <dgm:spPr/>
      <dgm:t>
        <a:bodyPr/>
        <a:lstStyle/>
        <a:p>
          <a:endParaRPr lang="ru-RU"/>
        </a:p>
      </dgm:t>
    </dgm:pt>
    <dgm:pt modelId="{7F8C5DB8-A188-4705-B41E-72C64DFCA7A2}">
      <dgm:prSet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Гомогенизация осажденных гелей </a:t>
          </a:r>
        </a:p>
      </dgm:t>
    </dgm:pt>
    <dgm:pt modelId="{54598E46-77A5-4513-B3B8-56736341A741}" type="parTrans" cxnId="{DA69CD82-662A-4CE9-9643-21C61746447A}">
      <dgm:prSet/>
      <dgm:spPr/>
      <dgm:t>
        <a:bodyPr/>
        <a:lstStyle/>
        <a:p>
          <a:endParaRPr lang="ru-RU"/>
        </a:p>
      </dgm:t>
    </dgm:pt>
    <dgm:pt modelId="{E610B963-3D6D-45BD-92C8-D903C6954696}" type="sibTrans" cxnId="{DA69CD82-662A-4CE9-9643-21C61746447A}">
      <dgm:prSet/>
      <dgm:spPr/>
      <dgm:t>
        <a:bodyPr/>
        <a:lstStyle/>
        <a:p>
          <a:endParaRPr lang="ru-RU"/>
        </a:p>
      </dgm:t>
    </dgm:pt>
    <dgm:pt modelId="{16380009-431F-4F9E-92DC-5B1A3305D6D1}">
      <dgm:prSet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Термообработка (1000-1</a:t>
          </a:r>
          <a:r>
            <a:rPr lang="en-US" sz="1400" b="1" dirty="0">
              <a:solidFill>
                <a:schemeClr val="bg1"/>
              </a:solidFill>
            </a:rPr>
            <a:t>1</a:t>
          </a:r>
          <a:r>
            <a:rPr lang="ru-RU" sz="1400" b="1" dirty="0">
              <a:solidFill>
                <a:schemeClr val="bg1"/>
              </a:solidFill>
            </a:rPr>
            <a:t>50)</a:t>
          </a:r>
          <a:r>
            <a:rPr lang="ru-RU" sz="1400" b="1" dirty="0">
              <a:solidFill>
                <a:schemeClr val="bg1"/>
              </a:solidFill>
              <a:latin typeface="Times New Roman"/>
              <a:cs typeface="Times New Roman"/>
            </a:rPr>
            <a:t>°</a:t>
          </a:r>
          <a:r>
            <a:rPr lang="ru-RU" sz="1400" b="1" dirty="0">
              <a:solidFill>
                <a:schemeClr val="bg1"/>
              </a:solidFill>
            </a:rPr>
            <a:t>С</a:t>
          </a:r>
        </a:p>
      </dgm:t>
    </dgm:pt>
    <dgm:pt modelId="{ECAE8A7A-7F77-4819-AC7C-46B08FA57CB1}" type="parTrans" cxnId="{7A93DB01-8BD7-44E3-B320-93A0683C9EC9}">
      <dgm:prSet/>
      <dgm:spPr/>
      <dgm:t>
        <a:bodyPr/>
        <a:lstStyle/>
        <a:p>
          <a:endParaRPr lang="ru-RU"/>
        </a:p>
      </dgm:t>
    </dgm:pt>
    <dgm:pt modelId="{9487A196-7FB7-40C8-969E-794A8D9C72AE}" type="sibTrans" cxnId="{7A93DB01-8BD7-44E3-B320-93A0683C9EC9}">
      <dgm:prSet/>
      <dgm:spPr/>
      <dgm:t>
        <a:bodyPr/>
        <a:lstStyle/>
        <a:p>
          <a:endParaRPr lang="ru-RU"/>
        </a:p>
      </dgm:t>
    </dgm:pt>
    <dgm:pt modelId="{FA6A1F47-3649-40CE-8235-7BE5ACA4A1C0}">
      <dgm:prSet custT="1"/>
      <dgm:spPr>
        <a:solidFill>
          <a:srgbClr val="92D05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Сушка</a:t>
          </a:r>
        </a:p>
      </dgm:t>
    </dgm:pt>
    <dgm:pt modelId="{9D7C1E53-82F9-4C4A-AA13-5EF5967F4EF2}" type="parTrans" cxnId="{C893038E-46A2-40AE-8DA1-57228BE055F7}">
      <dgm:prSet/>
      <dgm:spPr/>
      <dgm:t>
        <a:bodyPr/>
        <a:lstStyle/>
        <a:p>
          <a:endParaRPr lang="ru-RU"/>
        </a:p>
      </dgm:t>
    </dgm:pt>
    <dgm:pt modelId="{EAD2B657-1CA3-4BC1-AAA7-FEAD8FFD495F}" type="sibTrans" cxnId="{C893038E-46A2-40AE-8DA1-57228BE055F7}">
      <dgm:prSet/>
      <dgm:spPr/>
      <dgm:t>
        <a:bodyPr/>
        <a:lstStyle/>
        <a:p>
          <a:endParaRPr lang="ru-RU"/>
        </a:p>
      </dgm:t>
    </dgm:pt>
    <dgm:pt modelId="{40AB98EB-93D7-431F-9A98-B0F18392E1DA}">
      <dgm:prSet custT="1"/>
      <dgm:spPr>
        <a:solidFill>
          <a:srgbClr val="92D05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Порошок ЧСДЦ или СДЦ</a:t>
          </a:r>
        </a:p>
      </dgm:t>
    </dgm:pt>
    <dgm:pt modelId="{72C93F6E-3E43-4DC6-BD5A-9743135C0C5D}" type="parTrans" cxnId="{C96379D6-E98B-43EC-844C-ED8678C9B779}">
      <dgm:prSet/>
      <dgm:spPr/>
      <dgm:t>
        <a:bodyPr/>
        <a:lstStyle/>
        <a:p>
          <a:endParaRPr lang="ru-RU"/>
        </a:p>
      </dgm:t>
    </dgm:pt>
    <dgm:pt modelId="{6C5297E6-27A3-4231-9714-42A3FDD375C5}" type="sibTrans" cxnId="{C96379D6-E98B-43EC-844C-ED8678C9B779}">
      <dgm:prSet/>
      <dgm:spPr/>
      <dgm:t>
        <a:bodyPr/>
        <a:lstStyle/>
        <a:p>
          <a:endParaRPr lang="ru-RU"/>
        </a:p>
      </dgm:t>
    </dgm:pt>
    <dgm:pt modelId="{0A929AE8-696C-453B-8E8B-0460A04150CD}" type="pres">
      <dgm:prSet presAssocID="{52B07075-FAB8-49C3-8E0D-00A587C40BF6}" presName="Name0" presStyleCnt="0">
        <dgm:presLayoutVars>
          <dgm:dir/>
          <dgm:resizeHandles/>
        </dgm:presLayoutVars>
      </dgm:prSet>
      <dgm:spPr/>
    </dgm:pt>
    <dgm:pt modelId="{8357EEE1-EAC8-4ACB-8C2E-EBB30B03A588}" type="pres">
      <dgm:prSet presAssocID="{3B037A3B-21C5-4D04-B23D-59F9D487410D}" presName="compNode" presStyleCnt="0"/>
      <dgm:spPr/>
    </dgm:pt>
    <dgm:pt modelId="{40C4DEA1-92E2-418E-A1D6-D790ECF4AF29}" type="pres">
      <dgm:prSet presAssocID="{3B037A3B-21C5-4D04-B23D-59F9D487410D}" presName="dummyConnPt" presStyleCnt="0"/>
      <dgm:spPr/>
    </dgm:pt>
    <dgm:pt modelId="{9ADC7693-7B8B-43D1-B623-B316F503548A}" type="pres">
      <dgm:prSet presAssocID="{3B037A3B-21C5-4D04-B23D-59F9D487410D}" presName="node" presStyleLbl="node1" presStyleIdx="0" presStyleCnt="12" custScaleX="175203" custScaleY="38251" custLinFactNeighborX="-9418" custLinFactNeighborY="-68587">
        <dgm:presLayoutVars>
          <dgm:bulletEnabled val="1"/>
        </dgm:presLayoutVars>
      </dgm:prSet>
      <dgm:spPr/>
    </dgm:pt>
    <dgm:pt modelId="{E66346B3-FD84-4443-84B0-1391F95DEBF8}" type="pres">
      <dgm:prSet presAssocID="{EF269A9D-C19B-44BF-962E-28031BD98F8D}" presName="sibTrans" presStyleLbl="bgSibTrans2D1" presStyleIdx="0" presStyleCnt="11" custAng="21577194" custLinFactNeighborX="-3718" custLinFactNeighborY="16571"/>
      <dgm:spPr/>
    </dgm:pt>
    <dgm:pt modelId="{DC8921A4-6171-428E-B595-63811E2C253E}" type="pres">
      <dgm:prSet presAssocID="{29E2FA69-65D3-4B3D-AE5D-2ABFDCE32F99}" presName="compNode" presStyleCnt="0"/>
      <dgm:spPr/>
    </dgm:pt>
    <dgm:pt modelId="{104ED145-8761-4F08-865A-8CBB6496BBAA}" type="pres">
      <dgm:prSet presAssocID="{29E2FA69-65D3-4B3D-AE5D-2ABFDCE32F99}" presName="dummyConnPt" presStyleCnt="0"/>
      <dgm:spPr/>
    </dgm:pt>
    <dgm:pt modelId="{9981AEB4-3345-482A-AF36-5E88B7E320D8}" type="pres">
      <dgm:prSet presAssocID="{29E2FA69-65D3-4B3D-AE5D-2ABFDCE32F99}" presName="node" presStyleLbl="node1" presStyleIdx="1" presStyleCnt="12" custScaleX="175203" custScaleY="47782" custLinFactNeighborX="-6593" custLinFactNeighborY="-340">
        <dgm:presLayoutVars>
          <dgm:bulletEnabled val="1"/>
        </dgm:presLayoutVars>
      </dgm:prSet>
      <dgm:spPr/>
    </dgm:pt>
    <dgm:pt modelId="{222449FD-10CE-47BB-BAF8-D66CFFB0E855}" type="pres">
      <dgm:prSet presAssocID="{20C17E33-1623-4F5E-839C-036E46A2FFDB}" presName="sibTrans" presStyleLbl="bgSibTrans2D1" presStyleIdx="1" presStyleCnt="11" custAng="20896991"/>
      <dgm:spPr/>
    </dgm:pt>
    <dgm:pt modelId="{1A6181A7-E623-4A52-8FD8-D55F062D4A09}" type="pres">
      <dgm:prSet presAssocID="{BC1D6F66-1886-4B80-9502-F9EFF39FC221}" presName="compNode" presStyleCnt="0"/>
      <dgm:spPr/>
    </dgm:pt>
    <dgm:pt modelId="{1A5CE2D5-8143-42FC-A777-FDDCA81EE245}" type="pres">
      <dgm:prSet presAssocID="{BC1D6F66-1886-4B80-9502-F9EFF39FC221}" presName="dummyConnPt" presStyleCnt="0"/>
      <dgm:spPr/>
    </dgm:pt>
    <dgm:pt modelId="{3754561D-7558-41A2-8CBA-B654981FDD2C}" type="pres">
      <dgm:prSet presAssocID="{BC1D6F66-1886-4B80-9502-F9EFF39FC221}" presName="node" presStyleLbl="node1" presStyleIdx="2" presStyleCnt="12" custScaleX="151907" custLinFactNeighborX="-18241" custLinFactNeighborY="28149">
        <dgm:presLayoutVars>
          <dgm:bulletEnabled val="1"/>
        </dgm:presLayoutVars>
      </dgm:prSet>
      <dgm:spPr/>
    </dgm:pt>
    <dgm:pt modelId="{4E646D29-E88E-4F95-8AB5-F81781E94930}" type="pres">
      <dgm:prSet presAssocID="{AB9F0865-84FE-410D-BEE4-274FC1A251A6}" presName="sibTrans" presStyleLbl="bgSibTrans2D1" presStyleIdx="2" presStyleCnt="11" custAng="10640857"/>
      <dgm:spPr/>
    </dgm:pt>
    <dgm:pt modelId="{103006EB-08B4-4906-B1BA-3BAF8B0F01DC}" type="pres">
      <dgm:prSet presAssocID="{B5832A87-A467-4626-99DF-9FBB191F57D1}" presName="compNode" presStyleCnt="0"/>
      <dgm:spPr/>
    </dgm:pt>
    <dgm:pt modelId="{A1EC14E1-4253-4DEC-8B83-9E06BB1CE4B0}" type="pres">
      <dgm:prSet presAssocID="{B5832A87-A467-4626-99DF-9FBB191F57D1}" presName="dummyConnPt" presStyleCnt="0"/>
      <dgm:spPr/>
    </dgm:pt>
    <dgm:pt modelId="{D37D2FD8-F862-44C3-BC4C-3C495D20B878}" type="pres">
      <dgm:prSet presAssocID="{B5832A87-A467-4626-99DF-9FBB191F57D1}" presName="node" presStyleLbl="node1" presStyleIdx="3" presStyleCnt="12" custAng="0" custScaleX="159532" custLinFactY="31010" custLinFactNeighborX="-24556" custLinFactNeighborY="100000">
        <dgm:presLayoutVars>
          <dgm:bulletEnabled val="1"/>
        </dgm:presLayoutVars>
      </dgm:prSet>
      <dgm:spPr/>
    </dgm:pt>
    <dgm:pt modelId="{66B04E39-77AC-43A8-9DBE-7E0DBA5A7644}" type="pres">
      <dgm:prSet presAssocID="{4AB53AF5-2CC2-42B7-ABB8-52980550BFC7}" presName="sibTrans" presStyleLbl="bgSibTrans2D1" presStyleIdx="3" presStyleCnt="11" custAng="21477667" custFlipVert="1" custScaleX="98688" custScaleY="122795" custLinFactY="100000" custLinFactNeighborX="10643" custLinFactNeighborY="115143"/>
      <dgm:spPr/>
    </dgm:pt>
    <dgm:pt modelId="{905AA2D7-4642-4818-9173-66263E5DD7C2}" type="pres">
      <dgm:prSet presAssocID="{7F8C5DB8-A188-4705-B41E-72C64DFCA7A2}" presName="compNode" presStyleCnt="0"/>
      <dgm:spPr/>
    </dgm:pt>
    <dgm:pt modelId="{475179C7-4FD6-407C-84F2-2552BC7506C9}" type="pres">
      <dgm:prSet presAssocID="{7F8C5DB8-A188-4705-B41E-72C64DFCA7A2}" presName="dummyConnPt" presStyleCnt="0"/>
      <dgm:spPr/>
    </dgm:pt>
    <dgm:pt modelId="{1533DD35-FE94-4D55-84F9-0858C92D1300}" type="pres">
      <dgm:prSet presAssocID="{7F8C5DB8-A188-4705-B41E-72C64DFCA7A2}" presName="node" presStyleLbl="node1" presStyleIdx="4" presStyleCnt="12" custScaleX="132923" custLinFactY="31010" custLinFactNeighborX="-7190" custLinFactNeighborY="100000">
        <dgm:presLayoutVars>
          <dgm:bulletEnabled val="1"/>
        </dgm:presLayoutVars>
      </dgm:prSet>
      <dgm:spPr/>
    </dgm:pt>
    <dgm:pt modelId="{A7614AAD-6445-4DF8-9B35-87514DCC5CCA}" type="pres">
      <dgm:prSet presAssocID="{E610B963-3D6D-45BD-92C8-D903C6954696}" presName="sibTrans" presStyleLbl="bgSibTrans2D1" presStyleIdx="4" presStyleCnt="11" custAng="21387970" custLinFactNeighborX="3593" custLinFactNeighborY="35534"/>
      <dgm:spPr/>
    </dgm:pt>
    <dgm:pt modelId="{32F1305D-6459-4087-88E2-88F3F1273CEB}" type="pres">
      <dgm:prSet presAssocID="{31FF07F0-DF61-4AD3-88D1-93B4ABE5818D}" presName="compNode" presStyleCnt="0"/>
      <dgm:spPr/>
    </dgm:pt>
    <dgm:pt modelId="{09E5BB9A-8ED5-4CF6-A9DE-A185FDCC56E1}" type="pres">
      <dgm:prSet presAssocID="{31FF07F0-DF61-4AD3-88D1-93B4ABE5818D}" presName="dummyConnPt" presStyleCnt="0"/>
      <dgm:spPr/>
    </dgm:pt>
    <dgm:pt modelId="{DE68256D-6EB3-41C9-9BF7-0E255BA801BD}" type="pres">
      <dgm:prSet presAssocID="{31FF07F0-DF61-4AD3-88D1-93B4ABE5818D}" presName="node" presStyleLbl="node1" presStyleIdx="5" presStyleCnt="12" custScaleX="160762" custLinFactNeighborX="-8462" custLinFactNeighborY="90636">
        <dgm:presLayoutVars>
          <dgm:bulletEnabled val="1"/>
        </dgm:presLayoutVars>
      </dgm:prSet>
      <dgm:spPr/>
    </dgm:pt>
    <dgm:pt modelId="{1067162D-9549-4AFC-A827-AFC688D61CA9}" type="pres">
      <dgm:prSet presAssocID="{8E076249-536A-4F1B-8B4C-C22C1AEC7481}" presName="sibTrans" presStyleLbl="bgSibTrans2D1" presStyleIdx="5" presStyleCnt="11" custAng="77045"/>
      <dgm:spPr/>
    </dgm:pt>
    <dgm:pt modelId="{26E9EA42-7700-4F9C-9FDD-3F1009D526F8}" type="pres">
      <dgm:prSet presAssocID="{FA6A1F47-3649-40CE-8235-7BE5ACA4A1C0}" presName="compNode" presStyleCnt="0"/>
      <dgm:spPr/>
    </dgm:pt>
    <dgm:pt modelId="{571D0E8B-2870-4AD9-82F1-A30D0B0206DB}" type="pres">
      <dgm:prSet presAssocID="{FA6A1F47-3649-40CE-8235-7BE5ACA4A1C0}" presName="dummyConnPt" presStyleCnt="0"/>
      <dgm:spPr/>
    </dgm:pt>
    <dgm:pt modelId="{DFFFBE4F-0619-45D9-AE48-5F81390542B3}" type="pres">
      <dgm:prSet presAssocID="{FA6A1F47-3649-40CE-8235-7BE5ACA4A1C0}" presName="node" presStyleLbl="node1" presStyleIdx="6" presStyleCnt="12" custScaleX="153782" custScaleY="138785" custLinFactNeighborX="-11028" custLinFactNeighborY="43439">
        <dgm:presLayoutVars>
          <dgm:bulletEnabled val="1"/>
        </dgm:presLayoutVars>
      </dgm:prSet>
      <dgm:spPr/>
    </dgm:pt>
    <dgm:pt modelId="{B2EF0758-FF3E-4333-A967-382F29D0FBBB}" type="pres">
      <dgm:prSet presAssocID="{EAD2B657-1CA3-4BC1-AAA7-FEAD8FFD495F}" presName="sibTrans" presStyleLbl="bgSibTrans2D1" presStyleIdx="6" presStyleCnt="11" custAng="21392671"/>
      <dgm:spPr/>
    </dgm:pt>
    <dgm:pt modelId="{48A4FFC3-DA62-471E-BD7B-85279664DF46}" type="pres">
      <dgm:prSet presAssocID="{16380009-431F-4F9E-92DC-5B1A3305D6D1}" presName="compNode" presStyleCnt="0"/>
      <dgm:spPr/>
    </dgm:pt>
    <dgm:pt modelId="{959538CC-BEC9-4788-9E2E-AAB48D4F03A5}" type="pres">
      <dgm:prSet presAssocID="{16380009-431F-4F9E-92DC-5B1A3305D6D1}" presName="dummyConnPt" presStyleCnt="0"/>
      <dgm:spPr/>
    </dgm:pt>
    <dgm:pt modelId="{FB73DA5E-49C2-4C52-8AEB-412E0A879CFF}" type="pres">
      <dgm:prSet presAssocID="{16380009-431F-4F9E-92DC-5B1A3305D6D1}" presName="node" presStyleLbl="node1" presStyleIdx="7" presStyleCnt="12" custScaleX="118458" custLinFactNeighborX="-4296" custLinFactNeighborY="8093">
        <dgm:presLayoutVars>
          <dgm:bulletEnabled val="1"/>
        </dgm:presLayoutVars>
      </dgm:prSet>
      <dgm:spPr/>
    </dgm:pt>
    <dgm:pt modelId="{9AF7F4A5-094C-4926-9EB4-7FD411F93DE0}" type="pres">
      <dgm:prSet presAssocID="{9487A196-7FB7-40C8-969E-794A8D9C72AE}" presName="sibTrans" presStyleLbl="bgSibTrans2D1" presStyleIdx="7" presStyleCnt="11" custAng="21348397"/>
      <dgm:spPr/>
    </dgm:pt>
    <dgm:pt modelId="{53EE5613-4CE7-480E-B86C-58F3D3F137BB}" type="pres">
      <dgm:prSet presAssocID="{D0010F75-713D-4272-BBE8-312C22D3A0B6}" presName="compNode" presStyleCnt="0"/>
      <dgm:spPr/>
    </dgm:pt>
    <dgm:pt modelId="{29DB4E95-4F0C-4EF7-9575-C9825B2426F2}" type="pres">
      <dgm:prSet presAssocID="{D0010F75-713D-4272-BBE8-312C22D3A0B6}" presName="dummyConnPt" presStyleCnt="0"/>
      <dgm:spPr/>
    </dgm:pt>
    <dgm:pt modelId="{2E4C7721-9DB7-487C-87EC-5F1549C20774}" type="pres">
      <dgm:prSet presAssocID="{D0010F75-713D-4272-BBE8-312C22D3A0B6}" presName="node" presStyleLbl="node1" presStyleIdx="8" presStyleCnt="12" custScaleX="238203" custScaleY="188678" custLinFactNeighborX="-578" custLinFactNeighborY="-644">
        <dgm:presLayoutVars>
          <dgm:bulletEnabled val="1"/>
        </dgm:presLayoutVars>
      </dgm:prSet>
      <dgm:spPr/>
    </dgm:pt>
    <dgm:pt modelId="{FBFEE486-A3AE-4926-AD49-CF31024B4515}" type="pres">
      <dgm:prSet presAssocID="{267DE098-22B9-4DC0-AC6C-B71ED6E9FCA4}" presName="sibTrans" presStyleLbl="bgSibTrans2D1" presStyleIdx="8" presStyleCnt="11"/>
      <dgm:spPr/>
    </dgm:pt>
    <dgm:pt modelId="{A9A0341D-3A2C-46CA-BB1C-0C07787FCBB5}" type="pres">
      <dgm:prSet presAssocID="{FB2D758F-CA04-44B2-87A6-661D254CE461}" presName="compNode" presStyleCnt="0"/>
      <dgm:spPr/>
    </dgm:pt>
    <dgm:pt modelId="{534EC56E-25CF-4103-B53D-7333577AC0B7}" type="pres">
      <dgm:prSet presAssocID="{FB2D758F-CA04-44B2-87A6-661D254CE461}" presName="dummyConnPt" presStyleCnt="0"/>
      <dgm:spPr/>
    </dgm:pt>
    <dgm:pt modelId="{CEEB90FB-645F-4492-8A99-14D7F096E5E9}" type="pres">
      <dgm:prSet presAssocID="{FB2D758F-CA04-44B2-87A6-661D254CE461}" presName="node" presStyleLbl="node1" presStyleIdx="9" presStyleCnt="12" custScaleX="160574" custLinFactNeighborX="5740" custLinFactNeighborY="-6813">
        <dgm:presLayoutVars>
          <dgm:bulletEnabled val="1"/>
        </dgm:presLayoutVars>
      </dgm:prSet>
      <dgm:spPr/>
    </dgm:pt>
    <dgm:pt modelId="{D8EB47C9-5F14-4D62-A432-F73FA8CE2C2C}" type="pres">
      <dgm:prSet presAssocID="{2671067E-6751-4631-AE69-922193D40766}" presName="sibTrans" presStyleLbl="bgSibTrans2D1" presStyleIdx="9" presStyleCnt="11"/>
      <dgm:spPr/>
    </dgm:pt>
    <dgm:pt modelId="{FAD86FBB-75B7-483B-8F0C-7C16C66B7A2C}" type="pres">
      <dgm:prSet presAssocID="{4EF4CA17-F7CB-4E8A-BCF1-F0E94126A05B}" presName="compNode" presStyleCnt="0"/>
      <dgm:spPr/>
    </dgm:pt>
    <dgm:pt modelId="{855A9C88-6531-41AC-8C00-593616B365E1}" type="pres">
      <dgm:prSet presAssocID="{4EF4CA17-F7CB-4E8A-BCF1-F0E94126A05B}" presName="dummyConnPt" presStyleCnt="0"/>
      <dgm:spPr/>
    </dgm:pt>
    <dgm:pt modelId="{51CA07D3-9095-4C01-949B-D8F96AEFA6C5}" type="pres">
      <dgm:prSet presAssocID="{4EF4CA17-F7CB-4E8A-BCF1-F0E94126A05B}" presName="node" presStyleLbl="node1" presStyleIdx="10" presStyleCnt="12" custScaleX="225914" custScaleY="201498" custLinFactNeighborX="3117" custLinFactNeighborY="-4910">
        <dgm:presLayoutVars>
          <dgm:bulletEnabled val="1"/>
        </dgm:presLayoutVars>
      </dgm:prSet>
      <dgm:spPr/>
    </dgm:pt>
    <dgm:pt modelId="{E53EC38C-C452-4FBA-B5A0-E3F6E1247B2A}" type="pres">
      <dgm:prSet presAssocID="{EAF68D92-325A-4A5F-934B-037AF48CF058}" presName="sibTrans" presStyleLbl="bgSibTrans2D1" presStyleIdx="10" presStyleCnt="11"/>
      <dgm:spPr/>
    </dgm:pt>
    <dgm:pt modelId="{A7CB26BF-2225-473A-AEA2-5209096B0ED1}" type="pres">
      <dgm:prSet presAssocID="{40AB98EB-93D7-431F-9A98-B0F18392E1DA}" presName="compNode" presStyleCnt="0"/>
      <dgm:spPr/>
    </dgm:pt>
    <dgm:pt modelId="{279A5290-BAB0-4315-A648-6E989D0564E5}" type="pres">
      <dgm:prSet presAssocID="{40AB98EB-93D7-431F-9A98-B0F18392E1DA}" presName="dummyConnPt" presStyleCnt="0"/>
      <dgm:spPr/>
    </dgm:pt>
    <dgm:pt modelId="{133F2893-2174-4D61-9029-1628DFA8AED8}" type="pres">
      <dgm:prSet presAssocID="{40AB98EB-93D7-431F-9A98-B0F18392E1DA}" presName="node" presStyleLbl="node1" presStyleIdx="11" presStyleCnt="12" custScaleX="169681">
        <dgm:presLayoutVars>
          <dgm:bulletEnabled val="1"/>
        </dgm:presLayoutVars>
      </dgm:prSet>
      <dgm:spPr/>
    </dgm:pt>
  </dgm:ptLst>
  <dgm:cxnLst>
    <dgm:cxn modelId="{7A93DB01-8BD7-44E3-B320-93A0683C9EC9}" srcId="{52B07075-FAB8-49C3-8E0D-00A587C40BF6}" destId="{16380009-431F-4F9E-92DC-5B1A3305D6D1}" srcOrd="7" destOrd="0" parTransId="{ECAE8A7A-7F77-4819-AC7C-46B08FA57CB1}" sibTransId="{9487A196-7FB7-40C8-969E-794A8D9C72AE}"/>
    <dgm:cxn modelId="{51B14910-CE83-43EC-B9BF-570DF82595CE}" type="presOf" srcId="{E610B963-3D6D-45BD-92C8-D903C6954696}" destId="{A7614AAD-6445-4DF8-9B35-87514DCC5CCA}" srcOrd="0" destOrd="0" presId="urn:microsoft.com/office/officeart/2005/8/layout/bProcess4"/>
    <dgm:cxn modelId="{2B542311-AF40-44E0-9532-0E50450CCA07}" srcId="{52B07075-FAB8-49C3-8E0D-00A587C40BF6}" destId="{FB2D758F-CA04-44B2-87A6-661D254CE461}" srcOrd="9" destOrd="0" parTransId="{4B98C3E2-3A03-49A8-A922-CD697BB1CA79}" sibTransId="{2671067E-6751-4631-AE69-922193D40766}"/>
    <dgm:cxn modelId="{E9763922-D096-484B-B8E7-61B86FF94A01}" type="presOf" srcId="{EAD2B657-1CA3-4BC1-AAA7-FEAD8FFD495F}" destId="{B2EF0758-FF3E-4333-A967-382F29D0FBBB}" srcOrd="0" destOrd="0" presId="urn:microsoft.com/office/officeart/2005/8/layout/bProcess4"/>
    <dgm:cxn modelId="{814B3C2A-5B53-4750-83E0-24234A14952E}" srcId="{52B07075-FAB8-49C3-8E0D-00A587C40BF6}" destId="{D0010F75-713D-4272-BBE8-312C22D3A0B6}" srcOrd="8" destOrd="0" parTransId="{4F8890F1-06DF-4652-A122-6CF1F2E26DCF}" sibTransId="{267DE098-22B9-4DC0-AC6C-B71ED6E9FCA4}"/>
    <dgm:cxn modelId="{981D043B-ABF1-4EB2-B89E-2216AF3F5AAB}" type="presOf" srcId="{4AB53AF5-2CC2-42B7-ABB8-52980550BFC7}" destId="{66B04E39-77AC-43A8-9DBE-7E0DBA5A7644}" srcOrd="0" destOrd="0" presId="urn:microsoft.com/office/officeart/2005/8/layout/bProcess4"/>
    <dgm:cxn modelId="{512B2448-AC0F-46C4-9F26-929254BE9A24}" type="presOf" srcId="{2671067E-6751-4631-AE69-922193D40766}" destId="{D8EB47C9-5F14-4D62-A432-F73FA8CE2C2C}" srcOrd="0" destOrd="0" presId="urn:microsoft.com/office/officeart/2005/8/layout/bProcess4"/>
    <dgm:cxn modelId="{34B3334B-8332-4F9E-9EE3-EA21304FE421}" type="presOf" srcId="{4EF4CA17-F7CB-4E8A-BCF1-F0E94126A05B}" destId="{51CA07D3-9095-4C01-949B-D8F96AEFA6C5}" srcOrd="0" destOrd="0" presId="urn:microsoft.com/office/officeart/2005/8/layout/bProcess4"/>
    <dgm:cxn modelId="{F28A524C-2469-498D-851B-55C77F833BA8}" srcId="{52B07075-FAB8-49C3-8E0D-00A587C40BF6}" destId="{BC1D6F66-1886-4B80-9502-F9EFF39FC221}" srcOrd="2" destOrd="0" parTransId="{D08CA808-0A2F-4DFF-A832-4931AD04851D}" sibTransId="{AB9F0865-84FE-410D-BEE4-274FC1A251A6}"/>
    <dgm:cxn modelId="{BE725A4C-B111-4CB9-9B3F-9145CF3ED6C6}" type="presOf" srcId="{7F8C5DB8-A188-4705-B41E-72C64DFCA7A2}" destId="{1533DD35-FE94-4D55-84F9-0858C92D1300}" srcOrd="0" destOrd="0" presId="urn:microsoft.com/office/officeart/2005/8/layout/bProcess4"/>
    <dgm:cxn modelId="{49E3FA56-0232-43C2-BF35-601B7FA35E51}" srcId="{52B07075-FAB8-49C3-8E0D-00A587C40BF6}" destId="{31FF07F0-DF61-4AD3-88D1-93B4ABE5818D}" srcOrd="5" destOrd="0" parTransId="{DE49C052-42A0-4373-8E7C-4B3E52FAE154}" sibTransId="{8E076249-536A-4F1B-8B4C-C22C1AEC7481}"/>
    <dgm:cxn modelId="{9BA00161-0CF5-4C9F-9EDC-53A422C0FA96}" type="presOf" srcId="{31FF07F0-DF61-4AD3-88D1-93B4ABE5818D}" destId="{DE68256D-6EB3-41C9-9BF7-0E255BA801BD}" srcOrd="0" destOrd="0" presId="urn:microsoft.com/office/officeart/2005/8/layout/bProcess4"/>
    <dgm:cxn modelId="{076FA276-BA33-4DF2-BD1F-DC192755D17B}" type="presOf" srcId="{FB2D758F-CA04-44B2-87A6-661D254CE461}" destId="{CEEB90FB-645F-4492-8A99-14D7F096E5E9}" srcOrd="0" destOrd="0" presId="urn:microsoft.com/office/officeart/2005/8/layout/bProcess4"/>
    <dgm:cxn modelId="{832CE97A-515D-4957-9C72-CB5686135156}" type="presOf" srcId="{8E076249-536A-4F1B-8B4C-C22C1AEC7481}" destId="{1067162D-9549-4AFC-A827-AFC688D61CA9}" srcOrd="0" destOrd="0" presId="urn:microsoft.com/office/officeart/2005/8/layout/bProcess4"/>
    <dgm:cxn modelId="{DA69CD82-662A-4CE9-9643-21C61746447A}" srcId="{52B07075-FAB8-49C3-8E0D-00A587C40BF6}" destId="{7F8C5DB8-A188-4705-B41E-72C64DFCA7A2}" srcOrd="4" destOrd="0" parTransId="{54598E46-77A5-4513-B3B8-56736341A741}" sibTransId="{E610B963-3D6D-45BD-92C8-D903C6954696}"/>
    <dgm:cxn modelId="{D818BC87-AC57-4FF8-929C-E4E45BF4EA9D}" type="presOf" srcId="{BC1D6F66-1886-4B80-9502-F9EFF39FC221}" destId="{3754561D-7558-41A2-8CBA-B654981FDD2C}" srcOrd="0" destOrd="0" presId="urn:microsoft.com/office/officeart/2005/8/layout/bProcess4"/>
    <dgm:cxn modelId="{DC35B488-B9F5-48B6-919D-3C3AABD16C9D}" type="presOf" srcId="{267DE098-22B9-4DC0-AC6C-B71ED6E9FCA4}" destId="{FBFEE486-A3AE-4926-AD49-CF31024B4515}" srcOrd="0" destOrd="0" presId="urn:microsoft.com/office/officeart/2005/8/layout/bProcess4"/>
    <dgm:cxn modelId="{C893038E-46A2-40AE-8DA1-57228BE055F7}" srcId="{52B07075-FAB8-49C3-8E0D-00A587C40BF6}" destId="{FA6A1F47-3649-40CE-8235-7BE5ACA4A1C0}" srcOrd="6" destOrd="0" parTransId="{9D7C1E53-82F9-4C4A-AA13-5EF5967F4EF2}" sibTransId="{EAD2B657-1CA3-4BC1-AAA7-FEAD8FFD495F}"/>
    <dgm:cxn modelId="{7611809C-EE14-4F31-AE4C-42951D89948E}" type="presOf" srcId="{3B037A3B-21C5-4D04-B23D-59F9D487410D}" destId="{9ADC7693-7B8B-43D1-B623-B316F503548A}" srcOrd="0" destOrd="0" presId="urn:microsoft.com/office/officeart/2005/8/layout/bProcess4"/>
    <dgm:cxn modelId="{D2A767AE-11C4-4ACB-B086-BA41CE857047}" type="presOf" srcId="{FA6A1F47-3649-40CE-8235-7BE5ACA4A1C0}" destId="{DFFFBE4F-0619-45D9-AE48-5F81390542B3}" srcOrd="0" destOrd="0" presId="urn:microsoft.com/office/officeart/2005/8/layout/bProcess4"/>
    <dgm:cxn modelId="{EF2E66B3-87CA-44D2-A3A0-B7996ABFA9C7}" type="presOf" srcId="{B5832A87-A467-4626-99DF-9FBB191F57D1}" destId="{D37D2FD8-F862-44C3-BC4C-3C495D20B878}" srcOrd="0" destOrd="0" presId="urn:microsoft.com/office/officeart/2005/8/layout/bProcess4"/>
    <dgm:cxn modelId="{21D335BA-7B22-40C4-9B0A-A5638E974DE6}" type="presOf" srcId="{16380009-431F-4F9E-92DC-5B1A3305D6D1}" destId="{FB73DA5E-49C2-4C52-8AEB-412E0A879CFF}" srcOrd="0" destOrd="0" presId="urn:microsoft.com/office/officeart/2005/8/layout/bProcess4"/>
    <dgm:cxn modelId="{6E2A80BD-B89C-4DA3-B4DB-AD3C74454964}" srcId="{52B07075-FAB8-49C3-8E0D-00A587C40BF6}" destId="{29E2FA69-65D3-4B3D-AE5D-2ABFDCE32F99}" srcOrd="1" destOrd="0" parTransId="{555D8797-2C82-4AC2-8FDD-C59D2494EF93}" sibTransId="{20C17E33-1623-4F5E-839C-036E46A2FFDB}"/>
    <dgm:cxn modelId="{DD8AE2BF-0029-4AF9-9A6C-BD731725EE70}" type="presOf" srcId="{40AB98EB-93D7-431F-9A98-B0F18392E1DA}" destId="{133F2893-2174-4D61-9029-1628DFA8AED8}" srcOrd="0" destOrd="0" presId="urn:microsoft.com/office/officeart/2005/8/layout/bProcess4"/>
    <dgm:cxn modelId="{ED05B1C8-E313-4839-A466-0E9467D8F677}" type="presOf" srcId="{AB9F0865-84FE-410D-BEE4-274FC1A251A6}" destId="{4E646D29-E88E-4F95-8AB5-F81781E94930}" srcOrd="0" destOrd="0" presId="urn:microsoft.com/office/officeart/2005/8/layout/bProcess4"/>
    <dgm:cxn modelId="{0BF380C9-9A54-489E-9AB2-3D0B9F65F1AB}" type="presOf" srcId="{EAF68D92-325A-4A5F-934B-037AF48CF058}" destId="{E53EC38C-C452-4FBA-B5A0-E3F6E1247B2A}" srcOrd="0" destOrd="0" presId="urn:microsoft.com/office/officeart/2005/8/layout/bProcess4"/>
    <dgm:cxn modelId="{CE5AE9CA-7157-446C-9CC8-26EC6B4FA955}" srcId="{52B07075-FAB8-49C3-8E0D-00A587C40BF6}" destId="{4EF4CA17-F7CB-4E8A-BCF1-F0E94126A05B}" srcOrd="10" destOrd="0" parTransId="{469F85B8-5949-44B5-A66F-E36BDFEB692D}" sibTransId="{EAF68D92-325A-4A5F-934B-037AF48CF058}"/>
    <dgm:cxn modelId="{C96379D6-E98B-43EC-844C-ED8678C9B779}" srcId="{52B07075-FAB8-49C3-8E0D-00A587C40BF6}" destId="{40AB98EB-93D7-431F-9A98-B0F18392E1DA}" srcOrd="11" destOrd="0" parTransId="{72C93F6E-3E43-4DC6-BD5A-9743135C0C5D}" sibTransId="{6C5297E6-27A3-4231-9714-42A3FDD375C5}"/>
    <dgm:cxn modelId="{7D4A7FD6-4B62-4668-B3BD-7F06EBFC7637}" srcId="{52B07075-FAB8-49C3-8E0D-00A587C40BF6}" destId="{3B037A3B-21C5-4D04-B23D-59F9D487410D}" srcOrd="0" destOrd="0" parTransId="{FF7FA297-DB21-48F0-A36C-F7E53DB716A2}" sibTransId="{EF269A9D-C19B-44BF-962E-28031BD98F8D}"/>
    <dgm:cxn modelId="{066DDAD6-D0D0-4EC0-AFCF-5D1F2BDCAFC1}" type="presOf" srcId="{EF269A9D-C19B-44BF-962E-28031BD98F8D}" destId="{E66346B3-FD84-4443-84B0-1391F95DEBF8}" srcOrd="0" destOrd="0" presId="urn:microsoft.com/office/officeart/2005/8/layout/bProcess4"/>
    <dgm:cxn modelId="{EB0270D8-C14A-479E-B7E0-D3BF9E1F2CBB}" type="presOf" srcId="{20C17E33-1623-4F5E-839C-036E46A2FFDB}" destId="{222449FD-10CE-47BB-BAF8-D66CFFB0E855}" srcOrd="0" destOrd="0" presId="urn:microsoft.com/office/officeart/2005/8/layout/bProcess4"/>
    <dgm:cxn modelId="{0D8E2FDA-BB4C-4B02-8760-952F16A439DC}" type="presOf" srcId="{9487A196-7FB7-40C8-969E-794A8D9C72AE}" destId="{9AF7F4A5-094C-4926-9EB4-7FD411F93DE0}" srcOrd="0" destOrd="0" presId="urn:microsoft.com/office/officeart/2005/8/layout/bProcess4"/>
    <dgm:cxn modelId="{8DB6D5DF-85CA-4A5E-8FF3-F3239A857D01}" type="presOf" srcId="{29E2FA69-65D3-4B3D-AE5D-2ABFDCE32F99}" destId="{9981AEB4-3345-482A-AF36-5E88B7E320D8}" srcOrd="0" destOrd="0" presId="urn:microsoft.com/office/officeart/2005/8/layout/bProcess4"/>
    <dgm:cxn modelId="{7D010BEA-BCF6-4E1E-B11A-7C54D1679B75}" type="presOf" srcId="{52B07075-FAB8-49C3-8E0D-00A587C40BF6}" destId="{0A929AE8-696C-453B-8E8B-0460A04150CD}" srcOrd="0" destOrd="0" presId="urn:microsoft.com/office/officeart/2005/8/layout/bProcess4"/>
    <dgm:cxn modelId="{7F5A6BF4-7D74-4E1E-AC17-8E97B0FA7E54}" type="presOf" srcId="{D0010F75-713D-4272-BBE8-312C22D3A0B6}" destId="{2E4C7721-9DB7-487C-87EC-5F1549C20774}" srcOrd="0" destOrd="0" presId="urn:microsoft.com/office/officeart/2005/8/layout/bProcess4"/>
    <dgm:cxn modelId="{9F8117FA-BD17-40FE-AA0A-19D7DF2B4A75}" srcId="{52B07075-FAB8-49C3-8E0D-00A587C40BF6}" destId="{B5832A87-A467-4626-99DF-9FBB191F57D1}" srcOrd="3" destOrd="0" parTransId="{EE0354F1-1745-4A5D-8E27-608D4EFF4228}" sibTransId="{4AB53AF5-2CC2-42B7-ABB8-52980550BFC7}"/>
    <dgm:cxn modelId="{EC1E9281-46F9-4A1E-80B9-77890E167119}" type="presParOf" srcId="{0A929AE8-696C-453B-8E8B-0460A04150CD}" destId="{8357EEE1-EAC8-4ACB-8C2E-EBB30B03A588}" srcOrd="0" destOrd="0" presId="urn:microsoft.com/office/officeart/2005/8/layout/bProcess4"/>
    <dgm:cxn modelId="{BC77C9FF-A67F-4B2E-98FC-2BC6EA85AC42}" type="presParOf" srcId="{8357EEE1-EAC8-4ACB-8C2E-EBB30B03A588}" destId="{40C4DEA1-92E2-418E-A1D6-D790ECF4AF29}" srcOrd="0" destOrd="0" presId="urn:microsoft.com/office/officeart/2005/8/layout/bProcess4"/>
    <dgm:cxn modelId="{9BA46178-9BEA-4B23-A213-B3EB1DB936E8}" type="presParOf" srcId="{8357EEE1-EAC8-4ACB-8C2E-EBB30B03A588}" destId="{9ADC7693-7B8B-43D1-B623-B316F503548A}" srcOrd="1" destOrd="0" presId="urn:microsoft.com/office/officeart/2005/8/layout/bProcess4"/>
    <dgm:cxn modelId="{CBFBAB9C-FEEE-4EA5-A0D1-3CA012466E50}" type="presParOf" srcId="{0A929AE8-696C-453B-8E8B-0460A04150CD}" destId="{E66346B3-FD84-4443-84B0-1391F95DEBF8}" srcOrd="1" destOrd="0" presId="urn:microsoft.com/office/officeart/2005/8/layout/bProcess4"/>
    <dgm:cxn modelId="{8707A95F-5991-4A21-832C-53775B05F7F8}" type="presParOf" srcId="{0A929AE8-696C-453B-8E8B-0460A04150CD}" destId="{DC8921A4-6171-428E-B595-63811E2C253E}" srcOrd="2" destOrd="0" presId="urn:microsoft.com/office/officeart/2005/8/layout/bProcess4"/>
    <dgm:cxn modelId="{D78E9DCF-11FE-460D-B8A1-8E2FFAAD2A28}" type="presParOf" srcId="{DC8921A4-6171-428E-B595-63811E2C253E}" destId="{104ED145-8761-4F08-865A-8CBB6496BBAA}" srcOrd="0" destOrd="0" presId="urn:microsoft.com/office/officeart/2005/8/layout/bProcess4"/>
    <dgm:cxn modelId="{E368FB11-96D4-4955-95C1-00853D6EE914}" type="presParOf" srcId="{DC8921A4-6171-428E-B595-63811E2C253E}" destId="{9981AEB4-3345-482A-AF36-5E88B7E320D8}" srcOrd="1" destOrd="0" presId="urn:microsoft.com/office/officeart/2005/8/layout/bProcess4"/>
    <dgm:cxn modelId="{8FC7C3BB-3571-4969-81A7-F006132356E7}" type="presParOf" srcId="{0A929AE8-696C-453B-8E8B-0460A04150CD}" destId="{222449FD-10CE-47BB-BAF8-D66CFFB0E855}" srcOrd="3" destOrd="0" presId="urn:microsoft.com/office/officeart/2005/8/layout/bProcess4"/>
    <dgm:cxn modelId="{68DA2459-CB9C-4D07-A53E-D45121EE0565}" type="presParOf" srcId="{0A929AE8-696C-453B-8E8B-0460A04150CD}" destId="{1A6181A7-E623-4A52-8FD8-D55F062D4A09}" srcOrd="4" destOrd="0" presId="urn:microsoft.com/office/officeart/2005/8/layout/bProcess4"/>
    <dgm:cxn modelId="{9D6B167C-0A9E-4665-B6C2-03BAF88EF770}" type="presParOf" srcId="{1A6181A7-E623-4A52-8FD8-D55F062D4A09}" destId="{1A5CE2D5-8143-42FC-A777-FDDCA81EE245}" srcOrd="0" destOrd="0" presId="urn:microsoft.com/office/officeart/2005/8/layout/bProcess4"/>
    <dgm:cxn modelId="{883332ED-6DB5-4F92-AE50-1EC1F654C29D}" type="presParOf" srcId="{1A6181A7-E623-4A52-8FD8-D55F062D4A09}" destId="{3754561D-7558-41A2-8CBA-B654981FDD2C}" srcOrd="1" destOrd="0" presId="urn:microsoft.com/office/officeart/2005/8/layout/bProcess4"/>
    <dgm:cxn modelId="{06ADBEFC-9C1B-4AEB-B1F0-DDDFAD2D0DB1}" type="presParOf" srcId="{0A929AE8-696C-453B-8E8B-0460A04150CD}" destId="{4E646D29-E88E-4F95-8AB5-F81781E94930}" srcOrd="5" destOrd="0" presId="urn:microsoft.com/office/officeart/2005/8/layout/bProcess4"/>
    <dgm:cxn modelId="{46EF61FF-FB96-4BB0-8708-D9E38D37D267}" type="presParOf" srcId="{0A929AE8-696C-453B-8E8B-0460A04150CD}" destId="{103006EB-08B4-4906-B1BA-3BAF8B0F01DC}" srcOrd="6" destOrd="0" presId="urn:microsoft.com/office/officeart/2005/8/layout/bProcess4"/>
    <dgm:cxn modelId="{A3B5CDA4-BFC6-466F-9A27-D598B503A102}" type="presParOf" srcId="{103006EB-08B4-4906-B1BA-3BAF8B0F01DC}" destId="{A1EC14E1-4253-4DEC-8B83-9E06BB1CE4B0}" srcOrd="0" destOrd="0" presId="urn:microsoft.com/office/officeart/2005/8/layout/bProcess4"/>
    <dgm:cxn modelId="{EAECBC3A-ED41-4FA2-A5A9-1ED1D8ECF5D1}" type="presParOf" srcId="{103006EB-08B4-4906-B1BA-3BAF8B0F01DC}" destId="{D37D2FD8-F862-44C3-BC4C-3C495D20B878}" srcOrd="1" destOrd="0" presId="urn:microsoft.com/office/officeart/2005/8/layout/bProcess4"/>
    <dgm:cxn modelId="{AA8EF4DB-43DC-425F-822D-217A38427225}" type="presParOf" srcId="{0A929AE8-696C-453B-8E8B-0460A04150CD}" destId="{66B04E39-77AC-43A8-9DBE-7E0DBA5A7644}" srcOrd="7" destOrd="0" presId="urn:microsoft.com/office/officeart/2005/8/layout/bProcess4"/>
    <dgm:cxn modelId="{446C2E65-3F4A-4CBA-8492-AD1C3B8E44CF}" type="presParOf" srcId="{0A929AE8-696C-453B-8E8B-0460A04150CD}" destId="{905AA2D7-4642-4818-9173-66263E5DD7C2}" srcOrd="8" destOrd="0" presId="urn:microsoft.com/office/officeart/2005/8/layout/bProcess4"/>
    <dgm:cxn modelId="{45BA7C4D-0966-4B26-A7DC-ABDC9850B70A}" type="presParOf" srcId="{905AA2D7-4642-4818-9173-66263E5DD7C2}" destId="{475179C7-4FD6-407C-84F2-2552BC7506C9}" srcOrd="0" destOrd="0" presId="urn:microsoft.com/office/officeart/2005/8/layout/bProcess4"/>
    <dgm:cxn modelId="{7B86F85D-C15E-4D54-B882-CB921038DC02}" type="presParOf" srcId="{905AA2D7-4642-4818-9173-66263E5DD7C2}" destId="{1533DD35-FE94-4D55-84F9-0858C92D1300}" srcOrd="1" destOrd="0" presId="urn:microsoft.com/office/officeart/2005/8/layout/bProcess4"/>
    <dgm:cxn modelId="{BAE970DB-6A20-4ABB-9B0B-ED36A8ABD1A9}" type="presParOf" srcId="{0A929AE8-696C-453B-8E8B-0460A04150CD}" destId="{A7614AAD-6445-4DF8-9B35-87514DCC5CCA}" srcOrd="9" destOrd="0" presId="urn:microsoft.com/office/officeart/2005/8/layout/bProcess4"/>
    <dgm:cxn modelId="{AC027D77-9D24-4742-B289-52F0DE148639}" type="presParOf" srcId="{0A929AE8-696C-453B-8E8B-0460A04150CD}" destId="{32F1305D-6459-4087-88E2-88F3F1273CEB}" srcOrd="10" destOrd="0" presId="urn:microsoft.com/office/officeart/2005/8/layout/bProcess4"/>
    <dgm:cxn modelId="{B0E644D5-60CF-473B-972E-C047B003E5C0}" type="presParOf" srcId="{32F1305D-6459-4087-88E2-88F3F1273CEB}" destId="{09E5BB9A-8ED5-4CF6-A9DE-A185FDCC56E1}" srcOrd="0" destOrd="0" presId="urn:microsoft.com/office/officeart/2005/8/layout/bProcess4"/>
    <dgm:cxn modelId="{1D72B5CF-58FA-42B1-B81C-343BCFC36E4D}" type="presParOf" srcId="{32F1305D-6459-4087-88E2-88F3F1273CEB}" destId="{DE68256D-6EB3-41C9-9BF7-0E255BA801BD}" srcOrd="1" destOrd="0" presId="urn:microsoft.com/office/officeart/2005/8/layout/bProcess4"/>
    <dgm:cxn modelId="{9E84379F-109F-406D-AB4D-7AD052410170}" type="presParOf" srcId="{0A929AE8-696C-453B-8E8B-0460A04150CD}" destId="{1067162D-9549-4AFC-A827-AFC688D61CA9}" srcOrd="11" destOrd="0" presId="urn:microsoft.com/office/officeart/2005/8/layout/bProcess4"/>
    <dgm:cxn modelId="{685CBA23-91D8-4BD7-938B-3EDA3687D45D}" type="presParOf" srcId="{0A929AE8-696C-453B-8E8B-0460A04150CD}" destId="{26E9EA42-7700-4F9C-9FDD-3F1009D526F8}" srcOrd="12" destOrd="0" presId="urn:microsoft.com/office/officeart/2005/8/layout/bProcess4"/>
    <dgm:cxn modelId="{45A820FD-DA8D-407B-ACD8-81640501614B}" type="presParOf" srcId="{26E9EA42-7700-4F9C-9FDD-3F1009D526F8}" destId="{571D0E8B-2870-4AD9-82F1-A30D0B0206DB}" srcOrd="0" destOrd="0" presId="urn:microsoft.com/office/officeart/2005/8/layout/bProcess4"/>
    <dgm:cxn modelId="{E6449724-8727-4AD7-B89A-837EB17CABE0}" type="presParOf" srcId="{26E9EA42-7700-4F9C-9FDD-3F1009D526F8}" destId="{DFFFBE4F-0619-45D9-AE48-5F81390542B3}" srcOrd="1" destOrd="0" presId="urn:microsoft.com/office/officeart/2005/8/layout/bProcess4"/>
    <dgm:cxn modelId="{1F91E968-392A-47B2-AE4B-63A2B2F3D5DE}" type="presParOf" srcId="{0A929AE8-696C-453B-8E8B-0460A04150CD}" destId="{B2EF0758-FF3E-4333-A967-382F29D0FBBB}" srcOrd="13" destOrd="0" presId="urn:microsoft.com/office/officeart/2005/8/layout/bProcess4"/>
    <dgm:cxn modelId="{70742574-A6E5-47B7-A2E1-281A30B8BD3D}" type="presParOf" srcId="{0A929AE8-696C-453B-8E8B-0460A04150CD}" destId="{48A4FFC3-DA62-471E-BD7B-85279664DF46}" srcOrd="14" destOrd="0" presId="urn:microsoft.com/office/officeart/2005/8/layout/bProcess4"/>
    <dgm:cxn modelId="{69312BC7-92BF-4D82-B4FC-36BB9E4E3A9A}" type="presParOf" srcId="{48A4FFC3-DA62-471E-BD7B-85279664DF46}" destId="{959538CC-BEC9-4788-9E2E-AAB48D4F03A5}" srcOrd="0" destOrd="0" presId="urn:microsoft.com/office/officeart/2005/8/layout/bProcess4"/>
    <dgm:cxn modelId="{8B037EDF-7782-40D8-8A5B-777D51859403}" type="presParOf" srcId="{48A4FFC3-DA62-471E-BD7B-85279664DF46}" destId="{FB73DA5E-49C2-4C52-8AEB-412E0A879CFF}" srcOrd="1" destOrd="0" presId="urn:microsoft.com/office/officeart/2005/8/layout/bProcess4"/>
    <dgm:cxn modelId="{762289F6-51E4-4AD1-8334-FFFFF660F3D0}" type="presParOf" srcId="{0A929AE8-696C-453B-8E8B-0460A04150CD}" destId="{9AF7F4A5-094C-4926-9EB4-7FD411F93DE0}" srcOrd="15" destOrd="0" presId="urn:microsoft.com/office/officeart/2005/8/layout/bProcess4"/>
    <dgm:cxn modelId="{7C0087E9-3B25-4163-80AB-26393098668C}" type="presParOf" srcId="{0A929AE8-696C-453B-8E8B-0460A04150CD}" destId="{53EE5613-4CE7-480E-B86C-58F3D3F137BB}" srcOrd="16" destOrd="0" presId="urn:microsoft.com/office/officeart/2005/8/layout/bProcess4"/>
    <dgm:cxn modelId="{353F70CA-EC70-4191-8BF3-04816D82BFA0}" type="presParOf" srcId="{53EE5613-4CE7-480E-B86C-58F3D3F137BB}" destId="{29DB4E95-4F0C-4EF7-9575-C9825B2426F2}" srcOrd="0" destOrd="0" presId="urn:microsoft.com/office/officeart/2005/8/layout/bProcess4"/>
    <dgm:cxn modelId="{A41A8FD6-0C3E-44E0-A465-8501727353AE}" type="presParOf" srcId="{53EE5613-4CE7-480E-B86C-58F3D3F137BB}" destId="{2E4C7721-9DB7-487C-87EC-5F1549C20774}" srcOrd="1" destOrd="0" presId="urn:microsoft.com/office/officeart/2005/8/layout/bProcess4"/>
    <dgm:cxn modelId="{70CCD412-B11B-49E2-B7F2-E3008873C0BB}" type="presParOf" srcId="{0A929AE8-696C-453B-8E8B-0460A04150CD}" destId="{FBFEE486-A3AE-4926-AD49-CF31024B4515}" srcOrd="17" destOrd="0" presId="urn:microsoft.com/office/officeart/2005/8/layout/bProcess4"/>
    <dgm:cxn modelId="{19DEE1B9-952D-4004-B9C9-E6AF899FDAA3}" type="presParOf" srcId="{0A929AE8-696C-453B-8E8B-0460A04150CD}" destId="{A9A0341D-3A2C-46CA-BB1C-0C07787FCBB5}" srcOrd="18" destOrd="0" presId="urn:microsoft.com/office/officeart/2005/8/layout/bProcess4"/>
    <dgm:cxn modelId="{DF54E4D8-09D0-44CF-8B34-0238F92D2004}" type="presParOf" srcId="{A9A0341D-3A2C-46CA-BB1C-0C07787FCBB5}" destId="{534EC56E-25CF-4103-B53D-7333577AC0B7}" srcOrd="0" destOrd="0" presId="urn:microsoft.com/office/officeart/2005/8/layout/bProcess4"/>
    <dgm:cxn modelId="{13DB5E94-18C5-4521-975C-19373BA2309B}" type="presParOf" srcId="{A9A0341D-3A2C-46CA-BB1C-0C07787FCBB5}" destId="{CEEB90FB-645F-4492-8A99-14D7F096E5E9}" srcOrd="1" destOrd="0" presId="urn:microsoft.com/office/officeart/2005/8/layout/bProcess4"/>
    <dgm:cxn modelId="{90584C83-9644-42E7-B2B3-3CDD5E4BCC35}" type="presParOf" srcId="{0A929AE8-696C-453B-8E8B-0460A04150CD}" destId="{D8EB47C9-5F14-4D62-A432-F73FA8CE2C2C}" srcOrd="19" destOrd="0" presId="urn:microsoft.com/office/officeart/2005/8/layout/bProcess4"/>
    <dgm:cxn modelId="{5EA917F1-6DD1-49C8-9715-53CC85934649}" type="presParOf" srcId="{0A929AE8-696C-453B-8E8B-0460A04150CD}" destId="{FAD86FBB-75B7-483B-8F0C-7C16C66B7A2C}" srcOrd="20" destOrd="0" presId="urn:microsoft.com/office/officeart/2005/8/layout/bProcess4"/>
    <dgm:cxn modelId="{7D295D5E-6660-4A1F-9BCC-83F4792A946E}" type="presParOf" srcId="{FAD86FBB-75B7-483B-8F0C-7C16C66B7A2C}" destId="{855A9C88-6531-41AC-8C00-593616B365E1}" srcOrd="0" destOrd="0" presId="urn:microsoft.com/office/officeart/2005/8/layout/bProcess4"/>
    <dgm:cxn modelId="{0128A25C-4CCC-4FC6-87A0-9593E242CF6E}" type="presParOf" srcId="{FAD86FBB-75B7-483B-8F0C-7C16C66B7A2C}" destId="{51CA07D3-9095-4C01-949B-D8F96AEFA6C5}" srcOrd="1" destOrd="0" presId="urn:microsoft.com/office/officeart/2005/8/layout/bProcess4"/>
    <dgm:cxn modelId="{DC73A3BD-9014-4C20-A80D-2E94FDB38139}" type="presParOf" srcId="{0A929AE8-696C-453B-8E8B-0460A04150CD}" destId="{E53EC38C-C452-4FBA-B5A0-E3F6E1247B2A}" srcOrd="21" destOrd="0" presId="urn:microsoft.com/office/officeart/2005/8/layout/bProcess4"/>
    <dgm:cxn modelId="{615D7140-5CAA-416E-8DB0-7D36AA0C6C2E}" type="presParOf" srcId="{0A929AE8-696C-453B-8E8B-0460A04150CD}" destId="{A7CB26BF-2225-473A-AEA2-5209096B0ED1}" srcOrd="22" destOrd="0" presId="urn:microsoft.com/office/officeart/2005/8/layout/bProcess4"/>
    <dgm:cxn modelId="{F269A3D1-39F0-4E76-A74F-92BB2E0B9327}" type="presParOf" srcId="{A7CB26BF-2225-473A-AEA2-5209096B0ED1}" destId="{279A5290-BAB0-4315-A648-6E989D0564E5}" srcOrd="0" destOrd="0" presId="urn:microsoft.com/office/officeart/2005/8/layout/bProcess4"/>
    <dgm:cxn modelId="{7FE40151-6EF6-4C8A-9A16-1A122DFBD06C}" type="presParOf" srcId="{A7CB26BF-2225-473A-AEA2-5209096B0ED1}" destId="{133F2893-2174-4D61-9029-1628DFA8AED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39D01-58E0-4DA4-9838-3FB388E024B6}">
      <dsp:nvSpPr>
        <dsp:cNvPr id="0" name=""/>
        <dsp:cNvSpPr/>
      </dsp:nvSpPr>
      <dsp:spPr>
        <a:xfrm>
          <a:off x="2427318" y="1213608"/>
          <a:ext cx="3086601" cy="30866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latin typeface="Book Antiqua" panose="02040602050305030304" pitchFamily="18" charset="0"/>
            </a:rPr>
            <a:t>Датчики кислорода</a:t>
          </a:r>
        </a:p>
      </dsp:txBody>
      <dsp:txXfrm>
        <a:off x="2879340" y="1665630"/>
        <a:ext cx="2182557" cy="2182557"/>
      </dsp:txXfrm>
    </dsp:sp>
    <dsp:sp modelId="{91AE7C58-0520-4065-98E8-56A8281EE596}">
      <dsp:nvSpPr>
        <dsp:cNvPr id="0" name=""/>
        <dsp:cNvSpPr/>
      </dsp:nvSpPr>
      <dsp:spPr>
        <a:xfrm>
          <a:off x="3198968" y="-24828"/>
          <a:ext cx="1543300" cy="1543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Book Antiqua" panose="02040602050305030304" pitchFamily="18" charset="0"/>
            </a:rPr>
            <a:t>Медицина</a:t>
          </a:r>
        </a:p>
      </dsp:txBody>
      <dsp:txXfrm>
        <a:off x="3424979" y="201183"/>
        <a:ext cx="1091278" cy="1091278"/>
      </dsp:txXfrm>
    </dsp:sp>
    <dsp:sp modelId="{D4F5E77D-D33A-467A-AD40-AEA7DD8010C2}">
      <dsp:nvSpPr>
        <dsp:cNvPr id="0" name=""/>
        <dsp:cNvSpPr/>
      </dsp:nvSpPr>
      <dsp:spPr>
        <a:xfrm>
          <a:off x="4939755" y="980215"/>
          <a:ext cx="1543300" cy="1543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Book Antiqua" panose="02040602050305030304" pitchFamily="18" charset="0"/>
            </a:rPr>
            <a:t>Химическая отрасль</a:t>
          </a:r>
        </a:p>
      </dsp:txBody>
      <dsp:txXfrm>
        <a:off x="5165766" y="1206226"/>
        <a:ext cx="1091278" cy="1091278"/>
      </dsp:txXfrm>
    </dsp:sp>
    <dsp:sp modelId="{8232180B-881F-4601-B385-65FD9E0AFBA9}">
      <dsp:nvSpPr>
        <dsp:cNvPr id="0" name=""/>
        <dsp:cNvSpPr/>
      </dsp:nvSpPr>
      <dsp:spPr>
        <a:xfrm>
          <a:off x="4939755" y="2990302"/>
          <a:ext cx="1543300" cy="1543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Book Antiqua" panose="02040602050305030304" pitchFamily="18" charset="0"/>
            </a:rPr>
            <a:t>Автомобиле-строение</a:t>
          </a:r>
        </a:p>
      </dsp:txBody>
      <dsp:txXfrm>
        <a:off x="5165766" y="3216313"/>
        <a:ext cx="1091278" cy="1091278"/>
      </dsp:txXfrm>
    </dsp:sp>
    <dsp:sp modelId="{B7C53BD3-228B-4438-9FAE-BC3CEEADF6D4}">
      <dsp:nvSpPr>
        <dsp:cNvPr id="0" name=""/>
        <dsp:cNvSpPr/>
      </dsp:nvSpPr>
      <dsp:spPr>
        <a:xfrm>
          <a:off x="3147391" y="3944587"/>
          <a:ext cx="1646455" cy="16448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Book Antiqua" panose="02040602050305030304" pitchFamily="18" charset="0"/>
            </a:rPr>
            <a:t>Атомная энергетика</a:t>
          </a:r>
        </a:p>
      </dsp:txBody>
      <dsp:txXfrm>
        <a:off x="3388509" y="4185465"/>
        <a:ext cx="1164219" cy="1163063"/>
      </dsp:txXfrm>
    </dsp:sp>
    <dsp:sp modelId="{BC79BC6D-92D6-404E-858A-1804A6F155D7}">
      <dsp:nvSpPr>
        <dsp:cNvPr id="0" name=""/>
        <dsp:cNvSpPr/>
      </dsp:nvSpPr>
      <dsp:spPr>
        <a:xfrm>
          <a:off x="1458181" y="2990302"/>
          <a:ext cx="1543300" cy="1543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Book Antiqua" panose="02040602050305030304" pitchFamily="18" charset="0"/>
            </a:rPr>
            <a:t>Авиация</a:t>
          </a:r>
        </a:p>
      </dsp:txBody>
      <dsp:txXfrm>
        <a:off x="1684192" y="3216313"/>
        <a:ext cx="1091278" cy="1091278"/>
      </dsp:txXfrm>
    </dsp:sp>
    <dsp:sp modelId="{1B5354F2-B477-4A83-9060-90479478254A}">
      <dsp:nvSpPr>
        <dsp:cNvPr id="0" name=""/>
        <dsp:cNvSpPr/>
      </dsp:nvSpPr>
      <dsp:spPr>
        <a:xfrm>
          <a:off x="1458181" y="980215"/>
          <a:ext cx="1543300" cy="15433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 err="1">
              <a:latin typeface="Book Antiqua" panose="02040602050305030304" pitchFamily="18" charset="0"/>
            </a:rPr>
            <a:t>Топливно</a:t>
          </a:r>
          <a:r>
            <a:rPr lang="en-US" sz="1100" b="0" kern="1200" dirty="0">
              <a:latin typeface="Book Antiqua" panose="02040602050305030304" pitchFamily="18" charset="0"/>
            </a:rPr>
            <a:t>-</a:t>
          </a:r>
          <a:r>
            <a:rPr lang="ru-RU" sz="1100" b="0" kern="1200" dirty="0">
              <a:latin typeface="Book Antiqua" panose="02040602050305030304" pitchFamily="18" charset="0"/>
            </a:rPr>
            <a:t>энергетический комплекс</a:t>
          </a:r>
        </a:p>
      </dsp:txBody>
      <dsp:txXfrm>
        <a:off x="1684192" y="1206226"/>
        <a:ext cx="1091278" cy="1091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346B3-FD84-4443-84B0-1391F95DEBF8}">
      <dsp:nvSpPr>
        <dsp:cNvPr id="0" name=""/>
        <dsp:cNvSpPr/>
      </dsp:nvSpPr>
      <dsp:spPr>
        <a:xfrm rot="5289036">
          <a:off x="315374" y="1118204"/>
          <a:ext cx="1101455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C7693-7B8B-43D1-B623-B316F503548A}">
      <dsp:nvSpPr>
        <dsp:cNvPr id="0" name=""/>
        <dsp:cNvSpPr/>
      </dsp:nvSpPr>
      <dsp:spPr>
        <a:xfrm>
          <a:off x="119794" y="658507"/>
          <a:ext cx="2329352" cy="305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Растворение +смешение</a:t>
          </a:r>
        </a:p>
      </dsp:txBody>
      <dsp:txXfrm>
        <a:off x="128731" y="667444"/>
        <a:ext cx="2311478" cy="287258"/>
      </dsp:txXfrm>
    </dsp:sp>
    <dsp:sp modelId="{222449FD-10CE-47BB-BAF8-D66CFFB0E855}">
      <dsp:nvSpPr>
        <dsp:cNvPr id="0" name=""/>
        <dsp:cNvSpPr/>
      </dsp:nvSpPr>
      <dsp:spPr>
        <a:xfrm rot="5218907">
          <a:off x="336416" y="2156289"/>
          <a:ext cx="1023971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1AEB4-3345-482A-AF36-5E88B7E320D8}">
      <dsp:nvSpPr>
        <dsp:cNvPr id="0" name=""/>
        <dsp:cNvSpPr/>
      </dsp:nvSpPr>
      <dsp:spPr>
        <a:xfrm>
          <a:off x="157353" y="1721586"/>
          <a:ext cx="2329352" cy="38116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Добавка  к раствору </a:t>
          </a: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NH</a:t>
          </a:r>
          <a:r>
            <a:rPr lang="en-US" sz="1600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</a:t>
          </a:r>
          <a:endParaRPr lang="ru-R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517" y="1732750"/>
        <a:ext cx="2307024" cy="358833"/>
      </dsp:txXfrm>
    </dsp:sp>
    <dsp:sp modelId="{4E646D29-E88E-4F95-8AB5-F81781E94930}">
      <dsp:nvSpPr>
        <dsp:cNvPr id="0" name=""/>
        <dsp:cNvSpPr/>
      </dsp:nvSpPr>
      <dsp:spPr>
        <a:xfrm rot="16200000">
          <a:off x="-178155" y="3573880"/>
          <a:ext cx="1814296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4561D-7558-41A2-8CBA-B654981FDD2C}">
      <dsp:nvSpPr>
        <dsp:cNvPr id="0" name=""/>
        <dsp:cNvSpPr/>
      </dsp:nvSpPr>
      <dsp:spPr>
        <a:xfrm>
          <a:off x="157353" y="2529434"/>
          <a:ext cx="2019628" cy="797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Химическое осаждение гидроксидов циркония и</a:t>
          </a:r>
          <a:r>
            <a:rPr lang="en-US" sz="1400" b="1" kern="1200" dirty="0">
              <a:solidFill>
                <a:schemeClr val="bg1"/>
              </a:solidFill>
            </a:rPr>
            <a:t> </a:t>
          </a:r>
          <a:r>
            <a:rPr lang="ru-RU" sz="1400" b="1" kern="1200" dirty="0">
              <a:solidFill>
                <a:schemeClr val="bg1"/>
              </a:solidFill>
            </a:rPr>
            <a:t>иттрия</a:t>
          </a:r>
        </a:p>
      </dsp:txBody>
      <dsp:txXfrm>
        <a:off x="180717" y="2552798"/>
        <a:ext cx="1972900" cy="750981"/>
      </dsp:txXfrm>
    </dsp:sp>
    <dsp:sp modelId="{66B04E39-77AC-43A8-9DBE-7E0DBA5A7644}">
      <dsp:nvSpPr>
        <dsp:cNvPr id="0" name=""/>
        <dsp:cNvSpPr/>
      </dsp:nvSpPr>
      <dsp:spPr>
        <a:xfrm rot="122333" flipV="1">
          <a:off x="1018383" y="4726509"/>
          <a:ext cx="2857218" cy="14693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D2FD8-F862-44C3-BC4C-3C495D20B878}">
      <dsp:nvSpPr>
        <dsp:cNvPr id="0" name=""/>
        <dsp:cNvSpPr/>
      </dsp:nvSpPr>
      <dsp:spPr>
        <a:xfrm>
          <a:off x="22706" y="4347104"/>
          <a:ext cx="2121004" cy="797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Отмывка осажденных гелей от хлористых солей </a:t>
          </a:r>
        </a:p>
      </dsp:txBody>
      <dsp:txXfrm>
        <a:off x="46070" y="4370468"/>
        <a:ext cx="2074276" cy="750981"/>
      </dsp:txXfrm>
    </dsp:sp>
    <dsp:sp modelId="{A7614AAD-6445-4DF8-9B35-87514DCC5CCA}">
      <dsp:nvSpPr>
        <dsp:cNvPr id="0" name=""/>
        <dsp:cNvSpPr/>
      </dsp:nvSpPr>
      <dsp:spPr>
        <a:xfrm rot="15943724">
          <a:off x="2971749" y="3865631"/>
          <a:ext cx="1313996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3DD35-FE94-4D55-84F9-0858C92D1300}">
      <dsp:nvSpPr>
        <dsp:cNvPr id="0" name=""/>
        <dsp:cNvSpPr/>
      </dsp:nvSpPr>
      <dsp:spPr>
        <a:xfrm>
          <a:off x="3102571" y="4347104"/>
          <a:ext cx="1767233" cy="797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Гомогенизация осажденных гелей </a:t>
          </a:r>
        </a:p>
      </dsp:txBody>
      <dsp:txXfrm>
        <a:off x="3125935" y="4370468"/>
        <a:ext cx="1720505" cy="750981"/>
      </dsp:txXfrm>
    </dsp:sp>
    <dsp:sp modelId="{1067162D-9549-4AFC-A827-AFC688D61CA9}">
      <dsp:nvSpPr>
        <dsp:cNvPr id="0" name=""/>
        <dsp:cNvSpPr/>
      </dsp:nvSpPr>
      <dsp:spPr>
        <a:xfrm rot="16200000">
          <a:off x="2794841" y="2399861"/>
          <a:ext cx="1522362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8256D-6EB3-41C9-9BF7-0E255BA801BD}">
      <dsp:nvSpPr>
        <dsp:cNvPr id="0" name=""/>
        <dsp:cNvSpPr/>
      </dsp:nvSpPr>
      <dsp:spPr>
        <a:xfrm>
          <a:off x="2900598" y="3027899"/>
          <a:ext cx="2137357" cy="797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Дегидратация  методом вакуумного испарения</a:t>
          </a:r>
        </a:p>
      </dsp:txBody>
      <dsp:txXfrm>
        <a:off x="2923962" y="3051263"/>
        <a:ext cx="2090629" cy="750981"/>
      </dsp:txXfrm>
    </dsp:sp>
    <dsp:sp modelId="{B2EF0758-FF3E-4333-A967-382F29D0FBBB}">
      <dsp:nvSpPr>
        <dsp:cNvPr id="0" name=""/>
        <dsp:cNvSpPr/>
      </dsp:nvSpPr>
      <dsp:spPr>
        <a:xfrm rot="16189699">
          <a:off x="2866111" y="918286"/>
          <a:ext cx="1436149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FBE4F-0619-45D9-AE48-5F81390542B3}">
      <dsp:nvSpPr>
        <dsp:cNvPr id="0" name=""/>
        <dsp:cNvSpPr/>
      </dsp:nvSpPr>
      <dsp:spPr>
        <a:xfrm>
          <a:off x="2912882" y="1344875"/>
          <a:ext cx="2044556" cy="110710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Сушка</a:t>
          </a:r>
        </a:p>
      </dsp:txBody>
      <dsp:txXfrm>
        <a:off x="2945308" y="1377301"/>
        <a:ext cx="1979704" cy="1042249"/>
      </dsp:txXfrm>
    </dsp:sp>
    <dsp:sp modelId="{9AF7F4A5-094C-4926-9EB4-7FD411F93DE0}">
      <dsp:nvSpPr>
        <dsp:cNvPr id="0" name=""/>
        <dsp:cNvSpPr/>
      </dsp:nvSpPr>
      <dsp:spPr>
        <a:xfrm rot="63650">
          <a:off x="3625012" y="345348"/>
          <a:ext cx="3144052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3DA5E-49C2-4C52-8AEB-412E0A879CFF}">
      <dsp:nvSpPr>
        <dsp:cNvPr id="0" name=""/>
        <dsp:cNvSpPr/>
      </dsp:nvSpPr>
      <dsp:spPr>
        <a:xfrm>
          <a:off x="3237204" y="65779"/>
          <a:ext cx="1574918" cy="797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Термообработка (1000-1</a:t>
          </a:r>
          <a:r>
            <a:rPr lang="en-US" sz="1400" b="1" kern="1200" dirty="0">
              <a:solidFill>
                <a:schemeClr val="bg1"/>
              </a:solidFill>
            </a:rPr>
            <a:t>1</a:t>
          </a:r>
          <a:r>
            <a:rPr lang="ru-RU" sz="1400" b="1" kern="1200" dirty="0">
              <a:solidFill>
                <a:schemeClr val="bg1"/>
              </a:solidFill>
            </a:rPr>
            <a:t>50)</a:t>
          </a:r>
          <a:r>
            <a:rPr lang="ru-RU" sz="1400" b="1" kern="1200" dirty="0">
              <a:solidFill>
                <a:schemeClr val="bg1"/>
              </a:solidFill>
              <a:latin typeface="Times New Roman"/>
              <a:cs typeface="Times New Roman"/>
            </a:rPr>
            <a:t>°</a:t>
          </a:r>
          <a:r>
            <a:rPr lang="ru-RU" sz="1400" b="1" kern="1200" dirty="0">
              <a:solidFill>
                <a:schemeClr val="bg1"/>
              </a:solidFill>
            </a:rPr>
            <a:t>С</a:t>
          </a:r>
        </a:p>
      </dsp:txBody>
      <dsp:txXfrm>
        <a:off x="3260568" y="89143"/>
        <a:ext cx="1528190" cy="750981"/>
      </dsp:txXfrm>
    </dsp:sp>
    <dsp:sp modelId="{FBFEE486-A3AE-4926-AD49-CF31024B4515}">
      <dsp:nvSpPr>
        <dsp:cNvPr id="0" name=""/>
        <dsp:cNvSpPr/>
      </dsp:nvSpPr>
      <dsp:spPr>
        <a:xfrm rot="5205773">
          <a:off x="6161933" y="1138160"/>
          <a:ext cx="1299781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C7721-9DB7-487C-87EC-5F1549C20774}">
      <dsp:nvSpPr>
        <dsp:cNvPr id="0" name=""/>
        <dsp:cNvSpPr/>
      </dsp:nvSpPr>
      <dsp:spPr>
        <a:xfrm>
          <a:off x="5581514" y="0"/>
          <a:ext cx="3166948" cy="1505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Порошок диоксида циркония,                               стабилизированный оксидом иттрия</a:t>
          </a:r>
        </a:p>
      </dsp:txBody>
      <dsp:txXfrm>
        <a:off x="5625597" y="44083"/>
        <a:ext cx="3078782" cy="1416937"/>
      </dsp:txXfrm>
    </dsp:sp>
    <dsp:sp modelId="{D8EB47C9-5F14-4D62-A432-F73FA8CE2C2C}">
      <dsp:nvSpPr>
        <dsp:cNvPr id="0" name=""/>
        <dsp:cNvSpPr/>
      </dsp:nvSpPr>
      <dsp:spPr>
        <a:xfrm rot="5485060">
          <a:off x="6130573" y="2494238"/>
          <a:ext cx="1409563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B90FB-645F-4492-8A99-14D7F096E5E9}">
      <dsp:nvSpPr>
        <dsp:cNvPr id="0" name=""/>
        <dsp:cNvSpPr/>
      </dsp:nvSpPr>
      <dsp:spPr>
        <a:xfrm>
          <a:off x="6181558" y="1651403"/>
          <a:ext cx="2134857" cy="79770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Помол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6204922" y="1674767"/>
        <a:ext cx="2088129" cy="750981"/>
      </dsp:txXfrm>
    </dsp:sp>
    <dsp:sp modelId="{E53EC38C-C452-4FBA-B5A0-E3F6E1247B2A}">
      <dsp:nvSpPr>
        <dsp:cNvPr id="0" name=""/>
        <dsp:cNvSpPr/>
      </dsp:nvSpPr>
      <dsp:spPr>
        <a:xfrm rot="5499381">
          <a:off x="6080338" y="3926078"/>
          <a:ext cx="1433717" cy="1196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A07D3-9095-4C01-949B-D8F96AEFA6C5}">
      <dsp:nvSpPr>
        <dsp:cNvPr id="0" name=""/>
        <dsp:cNvSpPr/>
      </dsp:nvSpPr>
      <dsp:spPr>
        <a:xfrm>
          <a:off x="5712332" y="2663721"/>
          <a:ext cx="3003563" cy="1607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Контроль фазового, гранулометрического составов и удельной поверхности, пикнометрической плотности</a:t>
          </a:r>
        </a:p>
      </dsp:txBody>
      <dsp:txXfrm>
        <a:off x="5759410" y="2710799"/>
        <a:ext cx="2909407" cy="1513213"/>
      </dsp:txXfrm>
    </dsp:sp>
    <dsp:sp modelId="{133F2893-2174-4D61-9029-1628DFA8AED8}">
      <dsp:nvSpPr>
        <dsp:cNvPr id="0" name=""/>
        <dsp:cNvSpPr/>
      </dsp:nvSpPr>
      <dsp:spPr>
        <a:xfrm>
          <a:off x="6044704" y="4509685"/>
          <a:ext cx="2255936" cy="79770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Порошок ЧСДЦ или СДЦ</a:t>
          </a:r>
        </a:p>
      </dsp:txBody>
      <dsp:txXfrm>
        <a:off x="6068068" y="4533049"/>
        <a:ext cx="2209208" cy="75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CBE06-2ED3-0C0E-D456-2DCA60A9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3BB4-B5D3-5D4E-967A-637BC81FA7C8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2AC4A-86D4-CEEF-E150-BF5424B8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389BB-FC3B-7F68-767D-8AADD386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27D1-6E01-A244-A56E-EAB9062F9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97F78-6CE1-1701-41A3-2436F7F4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A5D5-40A2-E54F-816A-D3C62A945FC2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ED63-1FEC-08BB-CD02-926CE89C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640F-65B6-9A8F-F961-C12B59BE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3977-CF2D-0049-A8E4-38BE874AA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0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D2B11-628E-0400-E932-8DC5FE42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0C50-49C6-0F41-9273-430E29BBEA50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A6AC1-000B-1FB4-A34A-6928C4D3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0664-3419-55CB-DD8A-42FAA68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5FC7-35A1-FF4B-9B1B-91D7628E5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54988" y="1013246"/>
            <a:ext cx="1962944" cy="1962944"/>
          </a:xfrm>
        </p:spPr>
        <p:txBody>
          <a:bodyPr rtlCol="0">
            <a:normAutofit/>
          </a:bodyPr>
          <a:lstStyle/>
          <a:p>
            <a:pPr lvl="0"/>
            <a:r>
              <a:rPr lang="ru-RU" noProof="0">
                <a:sym typeface="Roboto Regular"/>
              </a:rPr>
              <a:t>Вставка рисунка</a:t>
            </a:r>
            <a:endParaRPr lang="en-US" noProof="0">
              <a:sym typeface="Roboto Regular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68200" y="1013245"/>
            <a:ext cx="1962944" cy="1962944"/>
          </a:xfrm>
        </p:spPr>
        <p:txBody>
          <a:bodyPr rtlCol="0">
            <a:normAutofit/>
          </a:bodyPr>
          <a:lstStyle/>
          <a:p>
            <a:pPr lvl="0"/>
            <a:r>
              <a:rPr lang="ru-RU" noProof="0">
                <a:sym typeface="Roboto Regular"/>
              </a:rPr>
              <a:t>Вставка рисунка</a:t>
            </a:r>
            <a:endParaRPr lang="en-US" noProof="0">
              <a:sym typeface="Roboto Regular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81411" y="1013245"/>
            <a:ext cx="1962944" cy="1962944"/>
          </a:xfrm>
        </p:spPr>
        <p:txBody>
          <a:bodyPr rtlCol="0">
            <a:normAutofit/>
          </a:bodyPr>
          <a:lstStyle/>
          <a:p>
            <a:pPr lvl="0"/>
            <a:r>
              <a:rPr lang="ru-RU" noProof="0">
                <a:sym typeface="Roboto Regular"/>
              </a:rPr>
              <a:t>Вставка рисунка</a:t>
            </a:r>
            <a:endParaRPr lang="en-US" noProof="0">
              <a:sym typeface="Roboto Regular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554988" y="3474057"/>
            <a:ext cx="1962944" cy="1962944"/>
          </a:xfrm>
        </p:spPr>
        <p:txBody>
          <a:bodyPr rtlCol="0">
            <a:normAutofit/>
          </a:bodyPr>
          <a:lstStyle/>
          <a:p>
            <a:pPr lvl="0"/>
            <a:r>
              <a:rPr lang="ru-RU" noProof="0">
                <a:sym typeface="Roboto Regular"/>
              </a:rPr>
              <a:t>Вставка рисунка</a:t>
            </a:r>
            <a:endParaRPr lang="en-US" noProof="0">
              <a:sym typeface="Roboto Regular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68200" y="3474057"/>
            <a:ext cx="1962944" cy="1962944"/>
          </a:xfrm>
        </p:spPr>
        <p:txBody>
          <a:bodyPr rtlCol="0">
            <a:normAutofit/>
          </a:bodyPr>
          <a:lstStyle/>
          <a:p>
            <a:pPr lvl="0"/>
            <a:r>
              <a:rPr lang="ru-RU" noProof="0">
                <a:sym typeface="Roboto Regular"/>
              </a:rPr>
              <a:t>Вставка рисунка</a:t>
            </a:r>
            <a:endParaRPr lang="en-US" noProof="0">
              <a:sym typeface="Roboto Regular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781411" y="3474056"/>
            <a:ext cx="1962944" cy="1962944"/>
          </a:xfrm>
        </p:spPr>
        <p:txBody>
          <a:bodyPr rtlCol="0">
            <a:normAutofit/>
          </a:bodyPr>
          <a:lstStyle/>
          <a:p>
            <a:pPr lvl="0"/>
            <a:r>
              <a:rPr lang="ru-RU" noProof="0">
                <a:sym typeface="Roboto Regular"/>
              </a:rPr>
              <a:t>Вставка рисунка</a:t>
            </a:r>
            <a:endParaRPr lang="en-US" noProof="0"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720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BCAEE-90F8-DB63-6603-00E6DFE2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34B6-4893-124F-A758-8DAAA532AB91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7283-E910-F141-B34C-D1D0CC4C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5CFC0-08AE-02C1-73F3-CFED4A0E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D3376-0FAB-3D44-B412-17B2ECC91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5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90502-2C66-FE8F-ACA3-B2566E32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53E7-797E-EC4F-A634-E3267F47D318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5DA1-0E29-C05C-8D1A-9CCE48EB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D3C7A-6E29-FACC-B8AE-175E1BDF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9FA6B-9EB4-CC4F-BAAA-75B78C20A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2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081E1-81B8-5E78-26BD-FD7B7819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AAA3-BEF3-7D49-A86B-552A00EB4468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2E66-3032-4B83-BEDF-222EF58D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5266E-CE63-1498-1733-C3634F2A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EA2D-B6BD-014B-9325-C6909538F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CD568-9CF0-2188-5316-AC7BBBA4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F99F-FAA8-8D40-9037-5C634EC05E09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36A93-9BEC-AD57-358E-F0496B9C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B1CC5-4ACC-158C-BCC2-52B69B04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73C3-6B2E-314B-B16D-496557404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89854-723D-4F1C-8874-BD365DCE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191F-6DAA-0B44-8D39-0AFF722F1370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C8066-70C4-DF01-C93B-58861508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6BFB3-CAB8-FC95-781D-FE54E9EB6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3C24-4050-254E-A450-3180194AE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4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2BADE-83D8-B806-0BB8-65CAC67D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B1E5-0F14-3947-8A22-22FDFB2BB920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731DA-FD08-2C55-F011-56634C97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8E8CB-7750-C80A-AB20-29FA804D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1C859-021D-2F49-8312-360AA9DF7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5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C7B3E-56F3-D9C7-4E8A-25DA8BC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6E56-17C2-B145-936A-20F0E6FF3C18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F521F-6C3B-AE16-12B9-3188C0F2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31279-3DC2-70A7-880E-05D38E90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D5610-35B3-4B4B-BD18-93119D9F8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85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7B0F2-ED05-589B-7D36-B876D0C7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A5D9-92FD-2149-AAD5-D1BC690D435F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E2C98-CB5F-3EC7-8BA0-5E9F9E6F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338FE-79CB-FC43-C238-AC721DAE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60E4-3390-5D4D-B549-73515039D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8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C28D256-D6F7-44B2-2838-365979EF5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92D4D0BD-E15D-3CB8-2A68-0EE0F1ED5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14C21-5AD2-8B5E-3326-1BC9A384C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B43B6-37EE-3A49-9BC2-0F55B4910B5C}" type="datetimeFigureOut">
              <a:rPr lang="ru-RU"/>
              <a:pPr>
                <a:defRPr/>
              </a:pPr>
              <a:t>25.05.2026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23336-97D4-A1AC-3E2C-64BED461F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DAF35-3019-469B-C224-FE0F489F5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025EF3-5742-0B4C-BD60-AE3F6BA8D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6BF820-84AC-5A29-61A7-CD8FAC5A8FAA}"/>
              </a:ext>
            </a:extLst>
          </p:cNvPr>
          <p:cNvSpPr/>
          <p:nvPr/>
        </p:nvSpPr>
        <p:spPr>
          <a:xfrm>
            <a:off x="430213" y="0"/>
            <a:ext cx="11152187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ru-RU" sz="1800" b="0" i="0" dirty="0">
                <a:effectLst/>
                <a:latin typeface="roboto" panose="020F0502020204030204" pitchFamily="34" charset="0"/>
              </a:rPr>
              <a:t>Международная научно-практическая конференция</a:t>
            </a:r>
          </a:p>
          <a:p>
            <a:pPr algn="ctr"/>
            <a:r>
              <a:rPr lang="ru-RU" sz="1600" dirty="0"/>
              <a:t> «Материаловедение, формообразующие технологии и оборудование 2026»</a:t>
            </a:r>
          </a:p>
          <a:p>
            <a:pPr algn="ctr"/>
            <a:r>
              <a:rPr lang="en-US" sz="1600" b="0" i="0" dirty="0">
                <a:effectLst/>
                <a:latin typeface="roboto" panose="020F0502020204030204" pitchFamily="34" charset="0"/>
              </a:rPr>
              <a:t>(ICMSSTE 2026)</a:t>
            </a:r>
            <a:endParaRPr lang="ru-RU" sz="1600" b="0" i="0" dirty="0">
              <a:effectLst/>
              <a:latin typeface="roboto" panose="020F0502020204030204" pitchFamily="34" charset="0"/>
            </a:endParaRPr>
          </a:p>
        </p:txBody>
      </p:sp>
      <p:sp>
        <p:nvSpPr>
          <p:cNvPr id="15363" name="Прямоугольник 6">
            <a:extLst>
              <a:ext uri="{FF2B5EF4-FFF2-40B4-BE49-F238E27FC236}">
                <a16:creationId xmlns:a16="http://schemas.microsoft.com/office/drawing/2014/main" id="{E65EEB9C-E74C-6AB9-8439-E28F14E2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3959677"/>
            <a:ext cx="12047538" cy="246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      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Пимкин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А.</a:t>
            </a:r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«ОНПП «Технология» им. А.Г. Ромашина»</a:t>
            </a:r>
          </a:p>
          <a:p>
            <a:pPr algn="ctr" eaLnBrk="1" hangingPunct="1"/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Ялта 2026</a:t>
            </a:r>
          </a:p>
        </p:txBody>
      </p:sp>
      <p:sp>
        <p:nvSpPr>
          <p:cNvPr id="15364" name="Прямоугольник 3">
            <a:extLst>
              <a:ext uri="{FF2B5EF4-FFF2-40B4-BE49-F238E27FC236}">
                <a16:creationId xmlns:a16="http://schemas.microsoft.com/office/drawing/2014/main" id="{B1665587-6E84-0E00-E3F7-B291506F9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2203450"/>
            <a:ext cx="8867775" cy="17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и структурные особенности керамики на основе оксида гафния в системах</a:t>
            </a:r>
          </a:p>
          <a:p>
            <a:pPr algn="ctr" eaLnBrk="1" hangingPunct="1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8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aseline="40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">
            <a:extLst>
              <a:ext uri="{FF2B5EF4-FFF2-40B4-BE49-F238E27FC236}">
                <a16:creationId xmlns:a16="http://schemas.microsoft.com/office/drawing/2014/main" id="{1134A132-2CBC-ACEC-0A5A-EAFB0D8A0D9A}"/>
              </a:ext>
            </a:extLst>
          </p:cNvPr>
          <p:cNvSpPr/>
          <p:nvPr/>
        </p:nvSpPr>
        <p:spPr>
          <a:xfrm>
            <a:off x="2385445" y="1558311"/>
            <a:ext cx="9386830" cy="3833870"/>
          </a:xfrm>
          <a:prstGeom prst="roundRect">
            <a:avLst>
              <a:gd name="adj" fmla="val 4453"/>
            </a:avLst>
          </a:prstGeom>
          <a:gradFill>
            <a:gsLst>
              <a:gs pos="0">
                <a:srgbClr val="73CDFF">
                  <a:lumMod val="92892"/>
                </a:srgbClr>
              </a:gs>
              <a:gs pos="50000">
                <a:srgbClr val="8AFFFE">
                  <a:shade val="67500"/>
                  <a:satMod val="115000"/>
                </a:srgbClr>
              </a:gs>
              <a:gs pos="100000">
                <a:srgbClr val="8AFFFE">
                  <a:shade val="100000"/>
                  <a:satMod val="115000"/>
                </a:srgbClr>
              </a:gs>
            </a:gsLst>
            <a:lin ang="10800000" scaled="1"/>
          </a:gradFill>
          <a:ln w="25400">
            <a:miter lim="400000"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tIns="91439" bIns="91439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</a:endParaRPr>
          </a:p>
        </p:txBody>
      </p:sp>
      <p:sp>
        <p:nvSpPr>
          <p:cNvPr id="26628" name="TextBox 8">
            <a:extLst>
              <a:ext uri="{FF2B5EF4-FFF2-40B4-BE49-F238E27FC236}">
                <a16:creationId xmlns:a16="http://schemas.microsoft.com/office/drawing/2014/main" id="{1381D1F1-032F-577A-0D22-ACF65EDA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2384425"/>
            <a:ext cx="3956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chemeClr val="bg1"/>
                </a:solidFill>
                <a:cs typeface="Arial" panose="020B0604020202020204" pitchFamily="34" charset="0"/>
              </a:rPr>
              <a:t>Спасибо</a:t>
            </a:r>
            <a:r>
              <a:rPr lang="en-US" altLang="ru-RU" sz="48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altLang="ru-RU" sz="4800">
                <a:solidFill>
                  <a:schemeClr val="bg1"/>
                </a:solidFill>
                <a:cs typeface="Arial" panose="020B0604020202020204" pitchFamily="34" charset="0"/>
              </a:rPr>
              <a:t>за внимание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034B78-7505-17A0-FC3E-9B92EB8769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59961" y="-611161"/>
            <a:ext cx="6455764" cy="808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reflection blurRad="12700" stA="38000" endPos="28000" dist="5000" dir="5400000" sy="-100000" algn="bl" rotWithShape="0"/>
            <a:softEdge rad="1056282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EB101EA-8761-1045-62F2-EAFE57E73A5B}"/>
              </a:ext>
            </a:extLst>
          </p:cNvPr>
          <p:cNvCxnSpPr/>
          <p:nvPr/>
        </p:nvCxnSpPr>
        <p:spPr>
          <a:xfrm>
            <a:off x="493713" y="1042988"/>
            <a:ext cx="994568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6631" name="Рисунок 5">
            <a:extLst>
              <a:ext uri="{FF2B5EF4-FFF2-40B4-BE49-F238E27FC236}">
                <a16:creationId xmlns:a16="http://schemas.microsoft.com/office/drawing/2014/main" id="{1DD995AD-1375-95E2-D44C-64B3AD1D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75" y="236538"/>
            <a:ext cx="676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6877570-55EC-F0BE-5B9D-99282BD72E8D}"/>
              </a:ext>
            </a:extLst>
          </p:cNvPr>
          <p:cNvCxnSpPr/>
          <p:nvPr/>
        </p:nvCxnSpPr>
        <p:spPr>
          <a:xfrm>
            <a:off x="493713" y="1042988"/>
            <a:ext cx="994568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EF888FEA-9033-CD53-529D-32C19715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3" y="6356350"/>
            <a:ext cx="1187450" cy="365125"/>
          </a:xfrm>
        </p:spPr>
        <p:txBody>
          <a:bodyPr/>
          <a:lstStyle/>
          <a:p>
            <a:pPr>
              <a:defRPr/>
            </a:pPr>
            <a:fld id="{D244AF3C-2DB3-3243-BE81-143C0134C0D2}" type="slidenum"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4">
            <a:extLst>
              <a:ext uri="{FF2B5EF4-FFF2-40B4-BE49-F238E27FC236}">
                <a16:creationId xmlns:a16="http://schemas.microsoft.com/office/drawing/2014/main" id="{12D60CEE-50C6-F75A-7D08-C14F3824F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75" y="236538"/>
            <a:ext cx="676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Заголовок 1">
            <a:extLst>
              <a:ext uri="{FF2B5EF4-FFF2-40B4-BE49-F238E27FC236}">
                <a16:creationId xmlns:a16="http://schemas.microsoft.com/office/drawing/2014/main" id="{DF96390F-6E57-7363-4639-77F768F5D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06363"/>
            <a:ext cx="106934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>
            <a:lvl1pPr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14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1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1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1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1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Прямоугольник 1">
            <a:extLst>
              <a:ext uri="{FF2B5EF4-FFF2-40B4-BE49-F238E27FC236}">
                <a16:creationId xmlns:a16="http://schemas.microsoft.com/office/drawing/2014/main" id="{35B7C4EE-27FB-7F38-9F76-7AA5C60C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089025"/>
            <a:ext cx="411638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Тугоплавкие оксиды циркония и гафния, а также твердые растворы на их основе со стабилизирующими добавками оксидов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8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MgO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обладают ионной проводимостью по кислороду при повышении температуры от 350-500°С и являются твердыми электролитами. Ионная проводимость обеспечивается наличием в кристаллической решетке носителей тока – ионов или вакансий, которые сами по себе являются точечными дефектами. Керамические материалы, обладающими свойствами твердых электролитов, применяются в качестве чувствительных элементов (ЧЭ) для датчиков определения концентрации кислорода в газах и расплавах металлов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Box 2">
            <a:extLst>
              <a:ext uri="{FF2B5EF4-FFF2-40B4-BE49-F238E27FC236}">
                <a16:creationId xmlns:a16="http://schemas.microsoft.com/office/drawing/2014/main" id="{282F604F-4207-72D4-A2BE-8DBE9EEB3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314325"/>
            <a:ext cx="9945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0F3BE9-149A-2603-D001-16B9CB52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403" y="1388687"/>
            <a:ext cx="6638098" cy="5016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8805" y="448674"/>
            <a:ext cx="620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7372" y="1078958"/>
            <a:ext cx="2972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Частично стабилизированный диоксид циркония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1554" y="1137852"/>
            <a:ext cx="20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Мелющие тела</a:t>
            </a: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4265906106"/>
              </p:ext>
            </p:extLst>
          </p:nvPr>
        </p:nvGraphicFramePr>
        <p:xfrm>
          <a:off x="-183171" y="1252195"/>
          <a:ext cx="7941238" cy="556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06722" y="1844283"/>
            <a:ext cx="4430948" cy="38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настоящей работе приведены экспериментальные данные по синтезу керамики на основе оксида гафния в системах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изготовления чувствительных элементов для определения концентрации кислорода в расплавах натрия. Известно, что оксид гафния не взаимодействует с расплавом натрия при 600°С, а оксид циркония, стабилизированный оксидом иттрия, полностью растворяется в расплаве натрия при 630°С в течение 10 часов [2].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8AA7456-93C8-F8C8-918F-C66EDC22ED06}"/>
              </a:ext>
            </a:extLst>
          </p:cNvPr>
          <p:cNvCxnSpPr/>
          <p:nvPr/>
        </p:nvCxnSpPr>
        <p:spPr>
          <a:xfrm>
            <a:off x="493713" y="1042988"/>
            <a:ext cx="994568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65A1F3F-7B66-EA08-320B-328A16DD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75" y="236538"/>
            <a:ext cx="676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23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255" y="2033953"/>
            <a:ext cx="11526086" cy="45874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чувствительным элементам,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работающих в жидком теплоносителе в качестве датчиков активности кислорода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исключительно или преимущественно ионным характером проводимости, так как появление электронной составляющей приводит к развитию поляризационных явлений на электродах и занижению измеряемого значения ЭДС;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высокой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газоплотностью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т.е. керамика должна быть практически непроницаемой для газообразного кислорода, так как перенос газообразного кислорода по толщине твёрдого электролита также приводит к явлению поляризации;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высокой химической устойчивостью против воздействия расплавов металлов натрия;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высокой термической стойкостью, т.е. способностью выдерживать без разрушения термические напряжения при многократных изменениях температуры, обеспечивая возможность погружения твёрдых электролитов в расплав натрия;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стабильностью механических свойств в процессе длительной эксплуатации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55" y="570154"/>
            <a:ext cx="11526086" cy="1525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олучение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газоплотных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фазоустойчивых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чувствительных элементов из керамики на основе оксида гафния в системах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выдерживающих многократные нагрев до 600°С и охлаждение до 20°С.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B4A897EF-8C2C-8E00-EBBB-B79C105ACDD8}"/>
              </a:ext>
            </a:extLst>
          </p:cNvPr>
          <p:cNvCxnSpPr/>
          <p:nvPr/>
        </p:nvCxnSpPr>
        <p:spPr>
          <a:xfrm>
            <a:off x="493713" y="1042988"/>
            <a:ext cx="994568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6602E09B-ACB8-E8DA-7091-0FE11FB8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75" y="236538"/>
            <a:ext cx="676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1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2800" dirty="0"/>
              <a:t>Технология химического осаждения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928671"/>
          <a:ext cx="9001156" cy="5308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1142984"/>
            <a:ext cx="178591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ZrOCl</a:t>
            </a:r>
            <a:r>
              <a:rPr lang="en-US" sz="1600" b="1" baseline="-25000" dirty="0">
                <a:solidFill>
                  <a:schemeClr val="bg1"/>
                </a:solidFill>
              </a:rPr>
              <a:t>2</a:t>
            </a:r>
            <a:r>
              <a:rPr lang="en-US" sz="1600" b="1" dirty="0">
                <a:solidFill>
                  <a:schemeClr val="bg1"/>
                </a:solidFill>
              </a:rPr>
              <a:t>*8H2O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4484" y="1158373"/>
            <a:ext cx="1357322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YCl</a:t>
            </a:r>
            <a:r>
              <a:rPr lang="en-US" sz="1400" b="1" baseline="-25000" dirty="0">
                <a:solidFill>
                  <a:schemeClr val="bg1"/>
                </a:solidFill>
              </a:rPr>
              <a:t>3</a:t>
            </a:r>
            <a:r>
              <a:rPr lang="en-US" sz="1400" b="1" dirty="0">
                <a:solidFill>
                  <a:schemeClr val="bg1"/>
                </a:solidFill>
              </a:rPr>
              <a:t>*6H</a:t>
            </a:r>
            <a:r>
              <a:rPr lang="en-US" sz="1400" b="1" baseline="-25000" dirty="0">
                <a:solidFill>
                  <a:schemeClr val="bg1"/>
                </a:solidFill>
              </a:rPr>
              <a:t>2</a:t>
            </a:r>
            <a:r>
              <a:rPr lang="en-US" sz="1400" b="1" dirty="0">
                <a:solidFill>
                  <a:schemeClr val="bg1"/>
                </a:solidFill>
              </a:rPr>
              <a:t>O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472" y="4500570"/>
            <a:ext cx="214314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Zr</a:t>
            </a:r>
            <a:r>
              <a:rPr lang="en-US" b="1" dirty="0">
                <a:solidFill>
                  <a:schemeClr val="bg1"/>
                </a:solidFill>
              </a:rPr>
              <a:t>(OH)</a:t>
            </a:r>
            <a:r>
              <a:rPr lang="en-US" b="1" baseline="-25000" dirty="0">
                <a:solidFill>
                  <a:schemeClr val="bg1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</a:rPr>
              <a:t> +Y(OH)</a:t>
            </a:r>
            <a:r>
              <a:rPr lang="en-US" b="1" baseline="-25000" dirty="0">
                <a:solidFill>
                  <a:schemeClr val="bg1"/>
                </a:solidFill>
              </a:rPr>
              <a:t>3</a:t>
            </a:r>
            <a:endParaRPr lang="ru-RU" b="1" baseline="-25000" dirty="0">
              <a:solidFill>
                <a:schemeClr val="bg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996296" y="551803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6605370" y="109634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2309786" y="1428736"/>
            <a:ext cx="418691" cy="267115"/>
          </a:xfrm>
          <a:prstGeom prst="straightConnector1">
            <a:avLst/>
          </a:prstGeom>
          <a:ln w="666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  <a:stCxn id="6" idx="2"/>
          </p:cNvCxnSpPr>
          <p:nvPr/>
        </p:nvCxnSpPr>
        <p:spPr>
          <a:xfrm flipH="1">
            <a:off x="3294484" y="1466150"/>
            <a:ext cx="678661" cy="198924"/>
          </a:xfrm>
          <a:prstGeom prst="straightConnector1">
            <a:avLst/>
          </a:prstGeom>
          <a:ln w="603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89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EE10C-4B00-11A7-F9F7-EF1807D28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902F938-0828-0A7D-CED0-C60EBEC512D2}"/>
              </a:ext>
            </a:extLst>
          </p:cNvPr>
          <p:cNvCxnSpPr/>
          <p:nvPr/>
        </p:nvCxnSpPr>
        <p:spPr>
          <a:xfrm>
            <a:off x="1948972" y="980911"/>
            <a:ext cx="745966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6E9E9EF9-ABC0-F32B-6A92-B4116815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03" y="348638"/>
            <a:ext cx="508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A074BD-AE57-C4F8-CA0F-D0E68123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482" y="552286"/>
            <a:ext cx="499064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часть</a:t>
            </a:r>
          </a:p>
        </p:txBody>
      </p:sp>
      <p:pic>
        <p:nvPicPr>
          <p:cNvPr id="8" name="Рисунок 7" descr="Изображение выглядит как текст, снимок экрана, Шрифт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D5ECE9-7761-3BEC-60CF-E7626C84E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77" y="1505632"/>
            <a:ext cx="4194464" cy="4800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43ED4A-34DA-9C23-FAB8-BF0998404535}"/>
              </a:ext>
            </a:extLst>
          </p:cNvPr>
          <p:cNvSpPr txBox="1"/>
          <p:nvPr/>
        </p:nvSpPr>
        <p:spPr>
          <a:xfrm>
            <a:off x="990187" y="105860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Технологическая схема получения  ЧЭ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2BCB5A-049B-D6E8-30DB-4855F7E00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75" y="1225455"/>
            <a:ext cx="3176443" cy="3626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ABDFA3-3839-E318-A940-D69834BB7670}"/>
              </a:ext>
            </a:extLst>
          </p:cNvPr>
          <p:cNvSpPr txBox="1"/>
          <p:nvPr/>
        </p:nvSpPr>
        <p:spPr>
          <a:xfrm>
            <a:off x="6209893" y="4828386"/>
            <a:ext cx="513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А)                             Б)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4. Схема конструкции (А) и внешний вид технологической оснастки для прессования заготовок ЧЭ(Б).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6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>
            <a:extLst>
              <a:ext uri="{FF2B5EF4-FFF2-40B4-BE49-F238E27FC236}">
                <a16:creationId xmlns:a16="http://schemas.microsoft.com/office/drawing/2014/main" id="{8B4E8CA4-90E7-D3CD-6D9E-895063CD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75" y="236538"/>
            <a:ext cx="676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44CFBF2-BA2B-3ED7-99F6-FD6CE110663D}"/>
              </a:ext>
            </a:extLst>
          </p:cNvPr>
          <p:cNvCxnSpPr/>
          <p:nvPr/>
        </p:nvCxnSpPr>
        <p:spPr>
          <a:xfrm>
            <a:off x="493713" y="1042988"/>
            <a:ext cx="994568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557" name="TextBox 13">
            <a:extLst>
              <a:ext uri="{FF2B5EF4-FFF2-40B4-BE49-F238E27FC236}">
                <a16:creationId xmlns:a16="http://schemas.microsoft.com/office/drawing/2014/main" id="{AEF2B0C6-F807-B437-77D8-B4EC4C10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314325"/>
            <a:ext cx="991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Микроструктура и внешний вид спеченных образцов</a:t>
            </a:r>
          </a:p>
        </p:txBody>
      </p:sp>
      <p:sp>
        <p:nvSpPr>
          <p:cNvPr id="23562" name="TextBox 1">
            <a:extLst>
              <a:ext uri="{FF2B5EF4-FFF2-40B4-BE49-F238E27FC236}">
                <a16:creationId xmlns:a16="http://schemas.microsoft.com/office/drawing/2014/main" id="{791A86BA-E16C-1C84-1D84-DD719F27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4921025"/>
            <a:ext cx="2075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800" spc="3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HfO</a:t>
            </a:r>
            <a:r>
              <a:rPr lang="ru-RU" sz="1800" spc="3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1800" spc="3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4(</a:t>
            </a:r>
            <a:r>
              <a:rPr lang="en-US" sz="1800" spc="3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sz="1800" spc="3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spc="3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spc="3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dirty="0">
                <a:effectLst/>
              </a:rPr>
              <a:t> )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TextBox 17">
            <a:extLst>
              <a:ext uri="{FF2B5EF4-FFF2-40B4-BE49-F238E27FC236}">
                <a16:creationId xmlns:a16="http://schemas.microsoft.com/office/drawing/2014/main" id="{EA24C3DC-B66B-EF20-9251-802B0437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082" y="4887152"/>
            <a:ext cx="1077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ЧЭ</a:t>
            </a:r>
          </a:p>
        </p:txBody>
      </p:sp>
      <p:sp>
        <p:nvSpPr>
          <p:cNvPr id="23564" name="TextBox 18">
            <a:extLst>
              <a:ext uri="{FF2B5EF4-FFF2-40B4-BE49-F238E27FC236}">
                <a16:creationId xmlns:a16="http://schemas.microsoft.com/office/drawing/2014/main" id="{50FCEC84-6212-5B64-55CC-1FC91CCDD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924" y="4914140"/>
            <a:ext cx="2227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800" spc="30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HfO</a:t>
            </a:r>
            <a:r>
              <a:rPr lang="ru-RU" sz="1800" spc="3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1800" spc="3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8(</a:t>
            </a:r>
            <a:r>
              <a:rPr lang="en-US" sz="1800" spc="3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800" spc="3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spc="3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800" spc="30" baseline="-2500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800" spc="30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>
                <a:effectLst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Микроскоп">
            <a:extLst>
              <a:ext uri="{FF2B5EF4-FFF2-40B4-BE49-F238E27FC236}">
                <a16:creationId xmlns:a16="http://schemas.microsoft.com/office/drawing/2014/main" id="{FDA83CEC-CBFB-9F07-9DAB-02C6DF88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5" y="4889275"/>
            <a:ext cx="374650" cy="374650"/>
          </a:xfrm>
          <a:prstGeom prst="rect">
            <a:avLst/>
          </a:prstGeom>
        </p:spPr>
      </p:pic>
      <p:pic>
        <p:nvPicPr>
          <p:cNvPr id="20" name="Рисунок 19" descr="Микроскоп">
            <a:extLst>
              <a:ext uri="{FF2B5EF4-FFF2-40B4-BE49-F238E27FC236}">
                <a16:creationId xmlns:a16="http://schemas.microsoft.com/office/drawing/2014/main" id="{D27F0ECE-1CE7-3463-F777-EA29EFA93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862" y="4882390"/>
            <a:ext cx="373063" cy="374650"/>
          </a:xfrm>
          <a:prstGeom prst="rect">
            <a:avLst/>
          </a:prstGeom>
        </p:spPr>
      </p:pic>
      <p:pic>
        <p:nvPicPr>
          <p:cNvPr id="21" name="Рисунок 20" descr="Микроскоп">
            <a:extLst>
              <a:ext uri="{FF2B5EF4-FFF2-40B4-BE49-F238E27FC236}">
                <a16:creationId xmlns:a16="http://schemas.microsoft.com/office/drawing/2014/main" id="{4F097E5F-A78E-AEBE-C84D-C24FB6E9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594" y="4855402"/>
            <a:ext cx="373063" cy="37465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95235AA-3347-8BFD-6524-0B05BCCBA477}"/>
              </a:ext>
            </a:extLst>
          </p:cNvPr>
          <p:cNvCxnSpPr>
            <a:cxnSpLocks/>
          </p:cNvCxnSpPr>
          <p:nvPr/>
        </p:nvCxnSpPr>
        <p:spPr>
          <a:xfrm flipV="1">
            <a:off x="1279525" y="5290357"/>
            <a:ext cx="2080124" cy="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3A2D3D9-2FBF-3071-DA9E-FD9F0E1DD88D}"/>
              </a:ext>
            </a:extLst>
          </p:cNvPr>
          <p:cNvCxnSpPr>
            <a:cxnSpLocks/>
          </p:cNvCxnSpPr>
          <p:nvPr/>
        </p:nvCxnSpPr>
        <p:spPr>
          <a:xfrm flipV="1">
            <a:off x="4519862" y="5283472"/>
            <a:ext cx="2394646" cy="5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3B4E1E-2367-AEE1-2037-3A897C8A7337}"/>
              </a:ext>
            </a:extLst>
          </p:cNvPr>
          <p:cNvCxnSpPr/>
          <p:nvPr/>
        </p:nvCxnSpPr>
        <p:spPr>
          <a:xfrm>
            <a:off x="9830594" y="5257040"/>
            <a:ext cx="12493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5018388-F89F-2B5F-85BA-81FA0E2B37AF}"/>
              </a:ext>
            </a:extLst>
          </p:cNvPr>
          <p:cNvGrpSpPr/>
          <p:nvPr/>
        </p:nvGrpSpPr>
        <p:grpSpPr>
          <a:xfrm>
            <a:off x="318160" y="1946937"/>
            <a:ext cx="3780000" cy="2601011"/>
            <a:chOff x="0" y="0"/>
            <a:chExt cx="2519680" cy="1872626"/>
          </a:xfrm>
        </p:grpSpPr>
        <p:pic>
          <p:nvPicPr>
            <p:cNvPr id="46" name="Рисунок 45" descr="foto 5852  8">
              <a:extLst>
                <a:ext uri="{FF2B5EF4-FFF2-40B4-BE49-F238E27FC236}">
                  <a16:creationId xmlns:a16="http://schemas.microsoft.com/office/drawing/2014/main" id="{AAD289EA-B196-945A-02E8-78AB637B5A71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09"/>
            <a:stretch/>
          </p:blipFill>
          <p:spPr bwMode="auto">
            <a:xfrm>
              <a:off x="0" y="0"/>
              <a:ext cx="2519680" cy="18713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F5A67171-38A1-C514-46EA-DB88C0CA3A32}"/>
                </a:ext>
              </a:extLst>
            </p:cNvPr>
            <p:cNvGrpSpPr/>
            <p:nvPr/>
          </p:nvGrpSpPr>
          <p:grpSpPr>
            <a:xfrm>
              <a:off x="1170122" y="1638946"/>
              <a:ext cx="1337310" cy="233680"/>
              <a:chOff x="0" y="0"/>
              <a:chExt cx="1337310" cy="233680"/>
            </a:xfrm>
          </p:grpSpPr>
          <p:sp>
            <p:nvSpPr>
              <p:cNvPr id="48" name="Поле 89">
                <a:extLst>
                  <a:ext uri="{FF2B5EF4-FFF2-40B4-BE49-F238E27FC236}">
                    <a16:creationId xmlns:a16="http://schemas.microsoft.com/office/drawing/2014/main" id="{A53269EF-4FC4-9F66-4295-F959EDA5A7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337310" cy="2336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</a:t>
                </a:r>
                <a:r>
                  <a:rPr lang="ru-RU" sz="1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300</a:t>
                </a:r>
                <a:r>
                  <a:rPr lang="ru-RU" sz="1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нм</a:t>
                </a:r>
                <a:endParaRPr lang="ru-RU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F71179AE-8A1A-4C72-563B-B9B32AF7EE13}"/>
                  </a:ext>
                </a:extLst>
              </p:cNvPr>
              <p:cNvCxnSpPr/>
              <p:nvPr/>
            </p:nvCxnSpPr>
            <p:spPr>
              <a:xfrm>
                <a:off x="134620" y="129540"/>
                <a:ext cx="575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1E885F28-6EE6-028B-7F13-6AAF83EFC18D}"/>
                  </a:ext>
                </a:extLst>
              </p:cNvPr>
              <p:cNvCxnSpPr/>
              <p:nvPr/>
            </p:nvCxnSpPr>
            <p:spPr>
              <a:xfrm>
                <a:off x="134620" y="68580"/>
                <a:ext cx="0" cy="1117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AFACFB56-2B0E-1F31-1AAC-F11C5F48F2B6}"/>
                  </a:ext>
                </a:extLst>
              </p:cNvPr>
              <p:cNvCxnSpPr/>
              <p:nvPr/>
            </p:nvCxnSpPr>
            <p:spPr>
              <a:xfrm>
                <a:off x="708660" y="71120"/>
                <a:ext cx="0" cy="11207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475FAC7-A61E-8670-41A2-111E37F49911}"/>
              </a:ext>
            </a:extLst>
          </p:cNvPr>
          <p:cNvGrpSpPr/>
          <p:nvPr/>
        </p:nvGrpSpPr>
        <p:grpSpPr>
          <a:xfrm>
            <a:off x="4218692" y="1941829"/>
            <a:ext cx="3780000" cy="3493199"/>
            <a:chOff x="-616574" y="-1034616"/>
            <a:chExt cx="3285518" cy="2852568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9229253-B1F8-841F-8409-D3C0528F0499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1"/>
            <a:stretch/>
          </p:blipFill>
          <p:spPr bwMode="auto">
            <a:xfrm>
              <a:off x="-616574" y="-1034616"/>
              <a:ext cx="3285518" cy="21281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6073599A-96B2-AD9E-EBA2-A04108532C7E}"/>
                </a:ext>
              </a:extLst>
            </p:cNvPr>
            <p:cNvGrpSpPr/>
            <p:nvPr/>
          </p:nvGrpSpPr>
          <p:grpSpPr>
            <a:xfrm>
              <a:off x="1671966" y="1706192"/>
              <a:ext cx="231783" cy="111760"/>
              <a:chOff x="490220" y="71120"/>
              <a:chExt cx="231783" cy="111760"/>
            </a:xfrm>
          </p:grpSpPr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A29C7855-368E-49B3-CB48-93EA23144D8B}"/>
                  </a:ext>
                </a:extLst>
              </p:cNvPr>
              <p:cNvCxnSpPr/>
              <p:nvPr/>
            </p:nvCxnSpPr>
            <p:spPr>
              <a:xfrm>
                <a:off x="490220" y="132080"/>
                <a:ext cx="2317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B7E99C5B-CE15-4B5A-5C0C-1C92C5E70857}"/>
                  </a:ext>
                </a:extLst>
              </p:cNvPr>
              <p:cNvCxnSpPr/>
              <p:nvPr/>
            </p:nvCxnSpPr>
            <p:spPr>
              <a:xfrm>
                <a:off x="490220" y="71120"/>
                <a:ext cx="0" cy="1117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1F41C3B6-95AC-19BC-010C-D722AB34A102}"/>
                  </a:ext>
                </a:extLst>
              </p:cNvPr>
              <p:cNvCxnSpPr/>
              <p:nvPr/>
            </p:nvCxnSpPr>
            <p:spPr>
              <a:xfrm>
                <a:off x="718820" y="71120"/>
                <a:ext cx="0" cy="11176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3F253B6-BCD7-4A42-D1F7-7471C76A50C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96" y="1941829"/>
            <a:ext cx="3780000" cy="2601021"/>
          </a:xfrm>
          <a:prstGeom prst="rect">
            <a:avLst/>
          </a:prstGeom>
        </p:spPr>
      </p:pic>
      <p:sp>
        <p:nvSpPr>
          <p:cNvPr id="23566" name="Поле 89">
            <a:extLst>
              <a:ext uri="{FF2B5EF4-FFF2-40B4-BE49-F238E27FC236}">
                <a16:creationId xmlns:a16="http://schemas.microsoft.com/office/drawing/2014/main" id="{4BB670CE-8315-890B-C6C8-48F81C28E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017" y="4303178"/>
            <a:ext cx="1336675" cy="23304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r>
              <a:rPr lang="ru-RU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567" name="Прямая соединительная линия 23566">
            <a:extLst>
              <a:ext uri="{FF2B5EF4-FFF2-40B4-BE49-F238E27FC236}">
                <a16:creationId xmlns:a16="http://schemas.microsoft.com/office/drawing/2014/main" id="{A86993A1-C383-7B34-5CAB-0412ACC5069A}"/>
              </a:ext>
            </a:extLst>
          </p:cNvPr>
          <p:cNvCxnSpPr/>
          <p:nvPr/>
        </p:nvCxnSpPr>
        <p:spPr>
          <a:xfrm>
            <a:off x="7152237" y="4435258"/>
            <a:ext cx="2317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8" name="Прямая соединительная линия 23567">
            <a:extLst>
              <a:ext uri="{FF2B5EF4-FFF2-40B4-BE49-F238E27FC236}">
                <a16:creationId xmlns:a16="http://schemas.microsoft.com/office/drawing/2014/main" id="{3514AF1C-348C-4B76-997D-66AB2A25AB7A}"/>
              </a:ext>
            </a:extLst>
          </p:cNvPr>
          <p:cNvCxnSpPr/>
          <p:nvPr/>
        </p:nvCxnSpPr>
        <p:spPr>
          <a:xfrm>
            <a:off x="7152237" y="4374298"/>
            <a:ext cx="0" cy="111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9" name="Прямая соединительная линия 23568">
            <a:extLst>
              <a:ext uri="{FF2B5EF4-FFF2-40B4-BE49-F238E27FC236}">
                <a16:creationId xmlns:a16="http://schemas.microsoft.com/office/drawing/2014/main" id="{A22FBA6C-DEA3-0E5F-00C6-CC5574487E1A}"/>
              </a:ext>
            </a:extLst>
          </p:cNvPr>
          <p:cNvCxnSpPr/>
          <p:nvPr/>
        </p:nvCxnSpPr>
        <p:spPr>
          <a:xfrm>
            <a:off x="7380837" y="4374298"/>
            <a:ext cx="0" cy="1111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928A2-D5A1-9693-D900-009A1C55C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1399BDF-FBED-3825-844B-9190876C91C3}"/>
              </a:ext>
            </a:extLst>
          </p:cNvPr>
          <p:cNvCxnSpPr/>
          <p:nvPr/>
        </p:nvCxnSpPr>
        <p:spPr>
          <a:xfrm>
            <a:off x="1948972" y="980911"/>
            <a:ext cx="745966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BC2E6AD6-49E6-1F66-503E-710F09F4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03" y="348638"/>
            <a:ext cx="508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8CDADC0-E971-16BD-E629-65CF25F4A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482" y="552286"/>
            <a:ext cx="4990641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часть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997C1-C2BC-6E54-7177-2D38D7D07215}"/>
              </a:ext>
            </a:extLst>
          </p:cNvPr>
          <p:cNvSpPr txBox="1"/>
          <p:nvPr/>
        </p:nvSpPr>
        <p:spPr>
          <a:xfrm>
            <a:off x="2754173" y="1079165"/>
            <a:ext cx="584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1. Свойства полученных чувствительных элементов                          из керамики на основе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HfO2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D209A4-32D3-5145-B8C9-DDCBDB5FB79F}"/>
              </a:ext>
            </a:extLst>
          </p:cNvPr>
          <p:cNvSpPr txBox="1"/>
          <p:nvPr/>
        </p:nvSpPr>
        <p:spPr>
          <a:xfrm>
            <a:off x="214113" y="4448519"/>
            <a:ext cx="9781942" cy="1896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Из полученного порошка изготавливают чувствительные элементы методом холодного изостатического прессования и спекают их при 1700 °С до относительной плотности 98 %. Активное спекание керамики на основе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HfO2 c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добавками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Y2O3, Gd2O3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благодаря полиморфному превращению моноклинной кристаллической фазы в порошке в тетрагональную и кубическую в керамике. 	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При проведении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термоиспытаний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количестве 20 циклов нагрева до 600°С и охлаждения до 20°С, установлено, что фазовый состав полученных керамических чувствительных элементов не изменился.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4AEF3D2-FCB1-09AB-7360-478A09E46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815278"/>
              </p:ext>
            </p:extLst>
          </p:nvPr>
        </p:nvGraphicFramePr>
        <p:xfrm>
          <a:off x="776881" y="1595889"/>
          <a:ext cx="9316922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3" imgW="6146800" imgH="3086100" progId="Word.Document.12">
                  <p:embed/>
                </p:oleObj>
              </mc:Choice>
              <mc:Fallback>
                <p:oleObj name="Документ" r:id="rId3" imgW="6146800" imgH="3086100" progId="Word.Documen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A4AEF3D2-FCB1-09AB-7360-478A09E46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881" y="1595889"/>
                        <a:ext cx="9316922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06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>
            <a:extLst>
              <a:ext uri="{FF2B5EF4-FFF2-40B4-BE49-F238E27FC236}">
                <a16:creationId xmlns:a16="http://schemas.microsoft.com/office/drawing/2014/main" id="{32B0E1BD-B04D-C206-4F01-D63755BD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75" y="236538"/>
            <a:ext cx="676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34063ED-0E2D-0595-1DDD-EE18DC10F242}"/>
              </a:ext>
            </a:extLst>
          </p:cNvPr>
          <p:cNvCxnSpPr/>
          <p:nvPr/>
        </p:nvCxnSpPr>
        <p:spPr>
          <a:xfrm>
            <a:off x="493713" y="1042988"/>
            <a:ext cx="9945687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603" name="TextBox 6">
            <a:extLst>
              <a:ext uri="{FF2B5EF4-FFF2-40B4-BE49-F238E27FC236}">
                <a16:creationId xmlns:a16="http://schemas.microsoft.com/office/drawing/2014/main" id="{097207FF-CF6E-D002-4AAA-B8857F4CC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2213891"/>
            <a:ext cx="10418762" cy="24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получения химически инертных,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газоплотных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фазоустойчивых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чувствительных элементов необходимо использовать в качестве исходных материалов порошки оксидов, полученных методом химического осаждения.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метода формования высокоплотной керамики выбран способ холодного изостатического прессования, позволяющий получать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газоплотные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чувствительные элементы с высокой плотностью после спекания из химически осажденных порошков на основе оксида гафния, стабилизированного оксидами иттрия и гадолиния.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4" name="Заголовок 1">
            <a:extLst>
              <a:ext uri="{FF2B5EF4-FFF2-40B4-BE49-F238E27FC236}">
                <a16:creationId xmlns:a16="http://schemas.microsoft.com/office/drawing/2014/main" id="{089027AD-F46B-643E-C829-C994F8F97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225425"/>
            <a:ext cx="9945687" cy="612775"/>
          </a:xfrm>
        </p:spPr>
        <p:txBody>
          <a:bodyPr/>
          <a:lstStyle/>
          <a:p>
            <a:pPr algn="ctr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нивер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нивер" id="{7C905600-BFD4-7643-A28D-8E92908CF9C3}" vid="{5F6F97CD-99D5-9042-BDD5-5DC8731F65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</Template>
  <TotalTime>10868</TotalTime>
  <Words>740</Words>
  <Application>Microsoft Office PowerPoint</Application>
  <PresentationFormat>Широкоэкранный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универ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химического осаждения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возможности получения изделий из литий-алюмосиликатной керамики методом горячего литья с парафиновой связкой.  </dc:title>
  <dc:creator>Microsoft Office User</dc:creator>
  <cp:lastModifiedBy>Microsoft Office User</cp:lastModifiedBy>
  <cp:revision>27</cp:revision>
  <dcterms:created xsi:type="dcterms:W3CDTF">2022-05-08T12:32:19Z</dcterms:created>
  <dcterms:modified xsi:type="dcterms:W3CDTF">2026-05-25T09:17:51Z</dcterms:modified>
</cp:coreProperties>
</file>