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58" r:id="rId3"/>
    <p:sldId id="259" r:id="rId4"/>
    <p:sldId id="279" r:id="rId5"/>
    <p:sldId id="282" r:id="rId6"/>
    <p:sldId id="284" r:id="rId7"/>
    <p:sldId id="287" r:id="rId8"/>
    <p:sldId id="286" r:id="rId9"/>
    <p:sldId id="29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8566" autoAdjust="0"/>
  </p:normalViewPr>
  <p:slideViewPr>
    <p:cSldViewPr>
      <p:cViewPr varScale="1">
        <p:scale>
          <a:sx n="84" d="100"/>
          <a:sy n="84" d="100"/>
        </p:scale>
        <p:origin x="-931" y="91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0AA06-1081-4846-9516-676BC503016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12EE4-0927-4DC5-A5BE-B12754EC67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5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E381A-F6AB-4464-9476-A01BF5F35D8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07E92-2997-440C-9956-57C62D187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7E92-2997-440C-9956-57C62D1871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7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7E92-2997-440C-9956-57C62D18710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4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B996-05B7-4D93-9DAA-E1CDA171476D}" type="datetime1">
              <a:rPr lang="ru-RU" smtClean="0"/>
              <a:pPr/>
              <a:t>14.05.2021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ru-RU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A4ED-766A-4413-9C36-0C046B8BE845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9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742-1445-4743-BE8D-A39E20105E5D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7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150-08AA-4B0A-ACA4-CE6EDD30B7B3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13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358A-2714-403E-8434-F88867952B5A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15E6-8231-4F3D-819E-EE526EDF0DA5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8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1B0-6B4B-43CB-9ED7-19A92B476B90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8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53C9-D442-43AB-809C-6FE4CA3AEED0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7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4F92-EB12-442F-935A-3844BFECA7A8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6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6591-E6F6-45EC-824B-C9FB8038F2DF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520F-3D2F-48E4-80D3-BFB07AE441C3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5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9343F-78F7-47C5-9A2C-CB6BA6D5D715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4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7475" y="1052736"/>
            <a:ext cx="7426713" cy="1950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 Black" panose="020B0A04020102020204" pitchFamily="34" charset="0"/>
                <a:ea typeface="Calibri"/>
                <a:cs typeface="Times New Roman"/>
              </a:rPr>
              <a:t>Совершенствование технологии </a:t>
            </a:r>
            <a:endParaRPr lang="ru-RU" b="1" dirty="0" smtClean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Arial Black" panose="020B0A04020102020204" pitchFamily="34" charset="0"/>
                <a:ea typeface="Calibri"/>
                <a:cs typeface="Times New Roman"/>
              </a:rPr>
              <a:t>алюминотермитной </a:t>
            </a:r>
            <a:r>
              <a:rPr lang="ru-RU" b="1" dirty="0">
                <a:latin typeface="Arial Black" panose="020B0A04020102020204" pitchFamily="34" charset="0"/>
                <a:ea typeface="Calibri"/>
                <a:cs typeface="Times New Roman"/>
              </a:rPr>
              <a:t>сварки рельсов </a:t>
            </a:r>
            <a:endParaRPr lang="ru-RU" b="1" dirty="0" smtClean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Arial Black" panose="020B0A04020102020204" pitchFamily="34" charset="0"/>
                <a:ea typeface="Calibri"/>
                <a:cs typeface="Times New Roman"/>
              </a:rPr>
              <a:t>на </a:t>
            </a:r>
            <a:r>
              <a:rPr lang="ru-RU" b="1" dirty="0">
                <a:latin typeface="Arial Black" panose="020B0A04020102020204" pitchFamily="34" charset="0"/>
                <a:ea typeface="Calibri"/>
                <a:cs typeface="Times New Roman"/>
              </a:rPr>
              <a:t>основе программного моделирования </a:t>
            </a:r>
            <a:endParaRPr lang="ru-RU" dirty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en-US" b="1" dirty="0">
                <a:latin typeface="Arial Black" panose="020B0A04020102020204" pitchFamily="34" charset="0"/>
                <a:ea typeface="Calibri"/>
                <a:cs typeface="Times New Roman"/>
              </a:rPr>
              <a:t>Improving </a:t>
            </a:r>
            <a:r>
              <a:rPr lang="en-US" b="1" dirty="0">
                <a:latin typeface="Arial Black" panose="020B0A04020102020204" pitchFamily="34" charset="0"/>
                <a:ea typeface="Calibri"/>
                <a:cs typeface="Times New Roman"/>
              </a:rPr>
              <a:t>the technology of </a:t>
            </a:r>
            <a:r>
              <a:rPr lang="en-US" b="1" dirty="0" err="1">
                <a:latin typeface="Arial Black" panose="020B0A04020102020204" pitchFamily="34" charset="0"/>
                <a:ea typeface="Calibri"/>
                <a:cs typeface="Times New Roman"/>
              </a:rPr>
              <a:t>aluminothermic</a:t>
            </a:r>
            <a:r>
              <a:rPr lang="en-US" b="1" dirty="0">
                <a:latin typeface="Arial Black" panose="020B0A04020102020204" pitchFamily="34" charset="0"/>
                <a:ea typeface="Calibri"/>
                <a:cs typeface="Times New Roman"/>
              </a:rPr>
              <a:t> rail welding </a:t>
            </a:r>
            <a:endParaRPr lang="ru-RU" b="1" dirty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en-US" b="1" dirty="0">
                <a:latin typeface="Arial Black" panose="020B0A04020102020204" pitchFamily="34" charset="0"/>
                <a:ea typeface="Calibri"/>
                <a:cs typeface="Times New Roman"/>
              </a:rPr>
              <a:t>based on software simulation</a:t>
            </a:r>
            <a:endParaRPr lang="ru-RU" b="1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005064"/>
            <a:ext cx="51366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/>
                <a:ea typeface="Calibri"/>
              </a:rPr>
              <a:t>Ильиных А. С.</a:t>
            </a:r>
          </a:p>
          <a:p>
            <a:r>
              <a:rPr lang="ru-RU" i="1" dirty="0">
                <a:latin typeface="Times New Roman"/>
                <a:ea typeface="Calibri"/>
              </a:rPr>
              <a:t>п</a:t>
            </a:r>
            <a:r>
              <a:rPr lang="ru-RU" i="1" dirty="0" smtClean="0">
                <a:latin typeface="Times New Roman"/>
                <a:ea typeface="Calibri"/>
              </a:rPr>
              <a:t>рофессор</a:t>
            </a:r>
            <a:r>
              <a:rPr lang="ru-RU" i="1" dirty="0">
                <a:latin typeface="Times New Roman"/>
                <a:ea typeface="Calibri"/>
              </a:rPr>
              <a:t>, доцент Сибирского государственного университета путей сообщений </a:t>
            </a:r>
          </a:p>
          <a:p>
            <a:r>
              <a:rPr lang="ru-RU" i="1" dirty="0" smtClean="0">
                <a:latin typeface="Times New Roman"/>
                <a:ea typeface="Calibri"/>
              </a:rPr>
              <a:t>Галай </a:t>
            </a:r>
            <a:r>
              <a:rPr lang="ru-RU" i="1" dirty="0">
                <a:latin typeface="Times New Roman"/>
                <a:ea typeface="Calibri"/>
              </a:rPr>
              <a:t>М. С</a:t>
            </a:r>
            <a:r>
              <a:rPr lang="ru-RU" i="1" dirty="0" smtClean="0">
                <a:latin typeface="Times New Roman"/>
                <a:ea typeface="Calibri"/>
              </a:rPr>
              <a:t>.</a:t>
            </a:r>
          </a:p>
          <a:p>
            <a:r>
              <a:rPr lang="ru-RU" i="1" dirty="0">
                <a:latin typeface="Times New Roman"/>
                <a:ea typeface="Calibri"/>
              </a:rPr>
              <a:t>к</a:t>
            </a:r>
            <a:r>
              <a:rPr lang="ru-RU" i="1" dirty="0" smtClean="0">
                <a:latin typeface="Times New Roman"/>
                <a:ea typeface="Calibri"/>
              </a:rPr>
              <a:t>андидат </a:t>
            </a:r>
            <a:r>
              <a:rPr lang="ru-RU" i="1" dirty="0" smtClean="0">
                <a:latin typeface="Times New Roman"/>
                <a:ea typeface="Calibri"/>
              </a:rPr>
              <a:t>технических наук, </a:t>
            </a:r>
            <a:r>
              <a:rPr lang="ru-RU" i="1" dirty="0" smtClean="0">
                <a:latin typeface="Times New Roman"/>
                <a:ea typeface="Calibri"/>
              </a:rPr>
              <a:t>доцент </a:t>
            </a:r>
          </a:p>
          <a:p>
            <a:r>
              <a:rPr lang="ru-RU" i="1" dirty="0" smtClean="0">
                <a:latin typeface="Times New Roman"/>
                <a:ea typeface="Calibri"/>
              </a:rPr>
              <a:t>Сибирского </a:t>
            </a:r>
            <a:r>
              <a:rPr lang="ru-RU" i="1" dirty="0" smtClean="0">
                <a:latin typeface="Times New Roman"/>
                <a:ea typeface="Calibri"/>
              </a:rPr>
              <a:t>государственного университета путей сообщений </a:t>
            </a:r>
          </a:p>
          <a:p>
            <a:r>
              <a:rPr lang="ru-RU" i="1" dirty="0" smtClean="0"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3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032" y="63359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36" y="476672"/>
            <a:ext cx="6374284" cy="5384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405" y="217676"/>
            <a:ext cx="5829206" cy="119514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в сварном шве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СГУП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1252" y="0"/>
            <a:ext cx="1747380" cy="908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1717" y="5414743"/>
            <a:ext cx="8619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столбчатые кристаллы; 2 – жидкие прослойки; 3 – поперечные трещины;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продольные трещины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83207"/>
            <a:ext cx="7200800" cy="4066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405" y="217676"/>
            <a:ext cx="5829206" cy="119514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в сварном шве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8520" y="504239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Поперечные трещины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головке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5" y="1560733"/>
            <a:ext cx="4048125" cy="333375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9493" y="1560733"/>
            <a:ext cx="3036486" cy="3333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4008" y="504239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шейке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зоне сварного стыка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9748" y="-61107"/>
            <a:ext cx="7344816" cy="1030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3288" y="37793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литейной формы и рельса P-65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9360" y="5157192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2801" y="2522761"/>
            <a:ext cx="4312013" cy="249355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002" y="908720"/>
            <a:ext cx="4411737" cy="2702687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14784" y="45747"/>
            <a:ext cx="7629624" cy="57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МОДЕЛИРОВАНИЕ ПРОЦЕССА </a:t>
            </a:r>
            <a: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ЛИТЬЯ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504" y="362759"/>
            <a:ext cx="5747604" cy="440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процесса литья 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t="16864" r="13737" b="7598"/>
          <a:stretch/>
        </p:blipFill>
        <p:spPr bwMode="auto">
          <a:xfrm>
            <a:off x="146531" y="1205673"/>
            <a:ext cx="5841848" cy="4428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988379" y="1809310"/>
            <a:ext cx="2956520" cy="38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575" y="169190"/>
            <a:ext cx="5747604" cy="440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процесса литья 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8668" r="13353"/>
          <a:stretch/>
        </p:blipFill>
        <p:spPr bwMode="auto">
          <a:xfrm>
            <a:off x="968159" y="878389"/>
            <a:ext cx="7056783" cy="4807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66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15" y="188640"/>
            <a:ext cx="7661921" cy="440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процесса литья 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ис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340768"/>
            <a:ext cx="684826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5517232"/>
            <a:ext cx="4401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/>
                <a:cs typeface="Times New Roman"/>
              </a:rPr>
              <a:t>Схема установки температурных датчиков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1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764704"/>
            <a:ext cx="676917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4745424"/>
            <a:ext cx="7955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a typeface="Calibri"/>
                <a:cs typeface="Times New Roman"/>
              </a:rPr>
              <a:t>Температурное поле в зоне сварного шва и прилегающих к нему рельсов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0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9538</TotalTime>
  <Words>136</Words>
  <Application>Microsoft Office PowerPoint</Application>
  <PresentationFormat>Экран (4:3)</PresentationFormat>
  <Paragraphs>38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Дефекты в сварном шве</vt:lpstr>
      <vt:lpstr>Дефекты в сварном шве</vt:lpstr>
      <vt:lpstr>Презентация PowerPoint</vt:lpstr>
      <vt:lpstr>Моделирование процесса литья </vt:lpstr>
      <vt:lpstr>Моделирование процесса литья </vt:lpstr>
      <vt:lpstr>Моделирование процесса литья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РОСЖЕЛДОР ФЕДЕРАЛЬНОЕ ГОСУДАРСТВЕННОЕ БЮДЖЕТНОЕ ОБРАЗОВАТЕЛЬНОЕ УЧРЕЖДЕНИЕ ВЫСШЕГО ПРОФЕССИОНАЛЬНОГО ОБРАЗОВАНИЯ «СИБИРСКИЙ ГОСУДАРСТВЕННЫЙ УНИВЕРСИТЕТ ПУТЕЙ СООБЩЕНИЯ» (СГУПС)</dc:title>
  <dc:creator>АРИНА-PC</dc:creator>
  <cp:lastModifiedBy>user</cp:lastModifiedBy>
  <cp:revision>347</cp:revision>
  <dcterms:created xsi:type="dcterms:W3CDTF">2015-06-03T16:14:05Z</dcterms:created>
  <dcterms:modified xsi:type="dcterms:W3CDTF">2021-05-14T06:40:22Z</dcterms:modified>
</cp:coreProperties>
</file>