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64" r:id="rId2"/>
    <p:sldId id="279" r:id="rId3"/>
    <p:sldId id="292" r:id="rId4"/>
    <p:sldId id="280" r:id="rId5"/>
    <p:sldId id="293" r:id="rId6"/>
    <p:sldId id="294" r:id="rId7"/>
    <p:sldId id="295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8F25B-F5F8-4DBD-B7A1-C0A01AF664BF}" type="datetimeFigureOut">
              <a:rPr lang="ru-RU" smtClean="0"/>
              <a:pPr/>
              <a:t>15.05.2021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26DE-DE9E-4EE3-ABDB-29865CE96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240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F6B15-6085-4121-A548-8F45D25E5707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C56C9-BAEF-4704-920F-8C900C15A816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F04B-C1B0-4624-8A06-F7545F060063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E3E3D-CB60-4AB1-8678-C1CC2380C2C8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719D8-2F57-4390-9490-6754A65CD9A4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58CD3-D8B6-4C7B-9BD5-076D825B75FC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B2DAA-99C3-435C-B106-BCF629168AFB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5573-55F1-4A96-AC21-4B857946D6CD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2673-E24D-4F62-AA90-B973391ED8A5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2369-061C-49A7-B85E-56B81B25225B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D717D-7537-4B7E-8761-18ABFA6CD29D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61E8-18A1-470F-9785-80AA269F986F}" type="datetime1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373380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МНОГОЛЕТНИЙ ОПЫТ СТРОИТЕЛЬСТВА И ЭКСПЛУАТАЦИИ ЗДАНИЙ НА ЧРЕЗМЕРНО ПУЧИНИСТЫХ ГРУНТАХ В УСЛОВИЯХ ЮЖНО-МИНУСИНСКОЙ КОТЛОВИНЫ</a:t>
            </a:r>
            <a:r>
              <a:rPr lang="ru-RU" sz="27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Олег </a:t>
            </a:r>
            <a:r>
              <a:rPr lang="ru-RU" sz="2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Халимов</a:t>
            </a:r>
            <a:r>
              <a:rPr 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Вера </a:t>
            </a:r>
            <a:r>
              <a:rPr lang="ru-RU" sz="2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Бозыкова</a:t>
            </a:r>
            <a:r>
              <a:rPr 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Хакасский технический институт – филиал Сибирского федерального университета, г. Абакан, ул. Комарова, 15, Республика Хакасия, Россия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4800" y="203344"/>
            <a:ext cx="8229600" cy="103663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Аннотация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2400" y="1219200"/>
            <a:ext cx="8534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работе представлены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Опыты </a:t>
            </a:r>
            <a:r>
              <a:rPr 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многолетнего наблюдения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морозным пучением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опытом строительства и состоянием конструкций за 38-40 лет эксплуатации зданий на сваях-колоннах в чрезмерно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пучинистых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грунтах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</a:t>
            </a:r>
            <a:r>
              <a:rPr 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в качестве </a:t>
            </a:r>
            <a:r>
              <a:rPr lang="ru-RU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противопучинной</a:t>
            </a:r>
            <a:r>
              <a:rPr 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стабилизации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комплексной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противопучинной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оболочки из химически обработанного </a:t>
            </a: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грунта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неравномерных деформаций выпучивания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незагруженных свай-колон, вызванных несогласным залеганием глинистого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грунта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Проанализированы </a:t>
            </a:r>
            <a:r>
              <a:rPr 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неравномерных деформаций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морозного пучения, факторы, влияющие на миграцию 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водонакопление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особенности формирования криогенной текстуры на границе взаимодействия обработанного и необработанного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грунтов.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5458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1417638"/>
            <a:ext cx="899160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2" descr="https://apf.mail.ru/cgi-bin/readmsg?id=16029484390497142281;0;1&amp;exif=1&amp;full=1&amp;x-email=vera.bozykova%40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399" y="1654624"/>
            <a:ext cx="5627041" cy="3388142"/>
          </a:xfrm>
          <a:prstGeom prst="rect">
            <a:avLst/>
          </a:prstGeom>
        </p:spPr>
      </p:pic>
      <p:grpSp>
        <p:nvGrpSpPr>
          <p:cNvPr id="10" name="Группа 9"/>
          <p:cNvGrpSpPr/>
          <p:nvPr/>
        </p:nvGrpSpPr>
        <p:grpSpPr>
          <a:xfrm>
            <a:off x="152400" y="2051931"/>
            <a:ext cx="5340841" cy="2838584"/>
            <a:chOff x="-180018" y="0"/>
            <a:chExt cx="4684996" cy="2209800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1293963" y="0"/>
              <a:ext cx="0" cy="2209800"/>
            </a:xfrm>
            <a:prstGeom prst="line">
              <a:avLst/>
            </a:prstGeom>
            <a:noFill/>
            <a:ln w="38100" cap="flat" cmpd="sng" algn="ctr">
              <a:solidFill>
                <a:srgbClr val="C00000"/>
              </a:solidFill>
              <a:prstDash val="dash"/>
              <a:miter lim="800000"/>
            </a:ln>
            <a:effectLst/>
          </p:spPr>
        </p:cxnSp>
        <p:sp>
          <p:nvSpPr>
            <p:cNvPr id="12" name="Надпись 9"/>
            <p:cNvSpPr txBox="1"/>
            <p:nvPr/>
          </p:nvSpPr>
          <p:spPr>
            <a:xfrm>
              <a:off x="-180018" y="801890"/>
              <a:ext cx="1426298" cy="4572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400" b="1" dirty="0" err="1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Обработанный</a:t>
              </a:r>
              <a:r>
                <a:rPr lang="en-GB" sz="1400" b="1" dirty="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GB" sz="1400" b="1" dirty="0" err="1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грунт</a:t>
              </a:r>
              <a:endParaRPr lang="ru-RU" sz="1400" b="1" dirty="0">
                <a:solidFill>
                  <a:srgbClr val="000000"/>
                </a:solidFill>
                <a:effectLst/>
                <a:latin typeface="Sabon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Надпись 15"/>
            <p:cNvSpPr txBox="1"/>
            <p:nvPr/>
          </p:nvSpPr>
          <p:spPr>
            <a:xfrm>
              <a:off x="3028436" y="1344851"/>
              <a:ext cx="1476542" cy="4572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400" b="1" dirty="0" err="1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en-GB" sz="1400" b="1" dirty="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GB" sz="1400" b="1" dirty="0" err="1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обработанный</a:t>
              </a:r>
              <a:r>
                <a:rPr lang="en-GB" sz="1400" b="1" dirty="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GB" sz="1400" b="1" dirty="0" err="1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грунт</a:t>
              </a:r>
              <a:endParaRPr lang="ru-RU" sz="1400" b="1" dirty="0">
                <a:solidFill>
                  <a:srgbClr val="000000"/>
                </a:solidFill>
                <a:effectLst/>
                <a:latin typeface="Sabon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580798" y="5178750"/>
            <a:ext cx="51122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криогенной текстуры на границе обработанного калийным удобрением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КСl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не обработанным природным грунтом.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063134" y="2012270"/>
            <a:ext cx="292846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Обработанный грунт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супесь с введением в поглощающий комплекс ионов калия из калийного удобрения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КСL.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криогенная текстура была получена в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естественного промерзания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переносном лотке при колебаниях суточных температур от -1 до -8 градусов по Цельсию</a:t>
            </a:r>
          </a:p>
        </p:txBody>
      </p:sp>
      <p:sp>
        <p:nvSpPr>
          <p:cNvPr id="16" name="Заголовок 3"/>
          <p:cNvSpPr>
            <a:spLocks noGrp="1"/>
          </p:cNvSpPr>
          <p:nvPr>
            <p:ph type="title"/>
          </p:nvPr>
        </p:nvSpPr>
        <p:spPr>
          <a:xfrm>
            <a:off x="152400" y="617986"/>
            <a:ext cx="8229600" cy="103663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исследования в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переносном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грунтовом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лотке</a:t>
            </a:r>
            <a:r>
              <a:rPr lang="ru-RU" i="1" dirty="0"/>
              <a:t/>
            </a:r>
            <a:br>
              <a:rPr lang="ru-RU" i="1" dirty="0"/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56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1417638"/>
            <a:ext cx="899160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2" descr="https://apf.mail.ru/cgi-bin/readmsg?id=16029484390497142281;0;1&amp;exif=1&amp;full=1&amp;x-email=vera.bozykova%40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1505388"/>
            <a:ext cx="88122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6800" y="2819400"/>
            <a:ext cx="3288173" cy="3162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2763156"/>
            <a:ext cx="3276600" cy="321835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60375" y="1417638"/>
            <a:ext cx="86836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аналогичной технологии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с.Аскиз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Республики Хакасия, должны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были быть построены медицинские склады. Однако откапывание трех свай-колонн показало на отсутствие комплексной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противопучинной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оболочки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результате этого незагруженные сваи-колонны оказались выпученными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80459" y="6013662"/>
            <a:ext cx="82434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Выпучивание свай-колонн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мед.склад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с.Аскиз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Республика Хакасия, Россия</a:t>
            </a:r>
          </a:p>
        </p:txBody>
      </p:sp>
      <p:sp>
        <p:nvSpPr>
          <p:cNvPr id="13" name="Заголовок 3"/>
          <p:cNvSpPr>
            <a:spLocks noGrp="1"/>
          </p:cNvSpPr>
          <p:nvPr>
            <p:ph type="title"/>
          </p:nvPr>
        </p:nvSpPr>
        <p:spPr>
          <a:xfrm>
            <a:off x="187036" y="337125"/>
            <a:ext cx="8229600" cy="103663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Неравномерные деформации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морозного пучения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55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1417638"/>
            <a:ext cx="899160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2" descr="https://apf.mail.ru/cgi-bin/readmsg?id=16029484390497142281;0;1&amp;exif=1&amp;full=1&amp;x-email=vera.bozykova%40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1505388"/>
            <a:ext cx="88122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0375" y="1417638"/>
            <a:ext cx="86836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устойчивости свай-колонн с комплексной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противопучинной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оболочкой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объекте складов гражданской обороны на станции «Оросительный», Республика Хакасия</a:t>
            </a:r>
          </a:p>
        </p:txBody>
      </p:sp>
      <p:pic>
        <p:nvPicPr>
          <p:cNvPr id="10" name="Рисунок 9" descr="IMG_065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140" y="2567208"/>
            <a:ext cx="6788785" cy="28234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Прямая соединительная линия 12"/>
          <p:cNvCxnSpPr/>
          <p:nvPr/>
        </p:nvCxnSpPr>
        <p:spPr>
          <a:xfrm flipV="1">
            <a:off x="1940372" y="3477034"/>
            <a:ext cx="4424321" cy="323455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cxnSp>
        <p:nvCxnSpPr>
          <p:cNvPr id="14" name="Прямая со стрелкой 13"/>
          <p:cNvCxnSpPr/>
          <p:nvPr/>
        </p:nvCxnSpPr>
        <p:spPr>
          <a:xfrm>
            <a:off x="2514600" y="3366154"/>
            <a:ext cx="283210" cy="381960"/>
          </a:xfrm>
          <a:prstGeom prst="straightConnector1">
            <a:avLst/>
          </a:prstGeom>
          <a:noFill/>
          <a:ln w="63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5" name="Надпись 18"/>
          <p:cNvSpPr txBox="1"/>
          <p:nvPr/>
        </p:nvSpPr>
        <p:spPr>
          <a:xfrm>
            <a:off x="1714132" y="3099616"/>
            <a:ext cx="2438400" cy="457518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ru-RU" sz="1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Горизонт  инструмента</a:t>
            </a:r>
            <a:endParaRPr lang="ru-RU" sz="1400" dirty="0">
              <a:solidFill>
                <a:srgbClr val="000000"/>
              </a:solidFill>
              <a:effectLst/>
              <a:latin typeface="Sabon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Заголовок 3"/>
          <p:cNvSpPr>
            <a:spLocks noGrp="1"/>
          </p:cNvSpPr>
          <p:nvPr>
            <p:ph type="title"/>
          </p:nvPr>
        </p:nvSpPr>
        <p:spPr>
          <a:xfrm>
            <a:off x="152400" y="617986"/>
            <a:ext cx="8229600" cy="103663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Полевые исследования</a:t>
            </a:r>
            <a:r>
              <a:rPr lang="ru-RU" i="1" dirty="0"/>
              <a:t/>
            </a:r>
            <a:br>
              <a:rPr lang="ru-RU" i="1" dirty="0"/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97738" y="5539474"/>
            <a:ext cx="7900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ctr">
              <a:spcBef>
                <a:spcPts val="1200"/>
              </a:spcBef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Сваи-колонны демонтированных бывших складов гражданской обороны на станции «Оросительный», Республика Хакасия, Россия.</a:t>
            </a:r>
            <a:endParaRPr lang="ru-RU" sz="1600" i="1" dirty="0">
              <a:solidFill>
                <a:srgbClr val="000000"/>
              </a:solidFill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3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1417638"/>
            <a:ext cx="899160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2" descr="https://apf.mail.ru/cgi-bin/readmsg?id=16029484390497142281;0;1&amp;exif=1&amp;full=1&amp;x-email=vera.bozykova%40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1505388"/>
            <a:ext cx="88122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Заголовок 3"/>
          <p:cNvSpPr>
            <a:spLocks noGrp="1"/>
          </p:cNvSpPr>
          <p:nvPr>
            <p:ph type="title"/>
          </p:nvPr>
        </p:nvSpPr>
        <p:spPr>
          <a:xfrm>
            <a:off x="152400" y="617986"/>
            <a:ext cx="8229600" cy="103663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Полевые исследования</a:t>
            </a:r>
            <a:r>
              <a:rPr lang="ru-RU" i="1" dirty="0"/>
              <a:t/>
            </a:r>
            <a:br>
              <a:rPr lang="ru-RU" i="1" dirty="0"/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 descr="C:\Users\79134\Downloads\Чертеж1-Модель.64pdf_page-00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78" t="28570" r="6776" b="17042"/>
          <a:stretch/>
        </p:blipFill>
        <p:spPr bwMode="auto">
          <a:xfrm>
            <a:off x="492036" y="1424565"/>
            <a:ext cx="3993861" cy="416001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Рисунок 17" descr="C:\Users\79134\Downloads\IMG_2925 (1)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45788" y="1889650"/>
            <a:ext cx="3866617" cy="350939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524000" y="5797752"/>
            <a:ext cx="698346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Конструкция комплексной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противопучинной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оболочки на станции «Оросительный», Республика Хакасия, Россия.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35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1417638"/>
            <a:ext cx="899160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2" descr="https://apf.mail.ru/cgi-bin/readmsg?id=16029484390497142281;0;1&amp;exif=1&amp;full=1&amp;x-email=vera.bozykova%40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1505388"/>
            <a:ext cx="88122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Заголовок 3"/>
          <p:cNvSpPr>
            <a:spLocks noGrp="1"/>
          </p:cNvSpPr>
          <p:nvPr>
            <p:ph type="title"/>
          </p:nvPr>
        </p:nvSpPr>
        <p:spPr>
          <a:xfrm>
            <a:off x="152400" y="617986"/>
            <a:ext cx="8229600" cy="103663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r>
              <a:rPr lang="ru-RU" i="1" dirty="0"/>
              <a:t/>
            </a:r>
            <a:br>
              <a:rPr lang="ru-RU" i="1" dirty="0"/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0891" y="1690054"/>
            <a:ext cx="879148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Получены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минимальные размеры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противопучинной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оболочки.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110 мм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оболочки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непучинистого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грунта исключается воздействие пучащегося массива на незагруженные столбики.  В полевых условиях размер оболочки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непучинистого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грунта был принят в два раза больше. Диаметр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скважин был принят 800 мм. Состояние верхней части оболочки из мелкозернистого щебня осталось стабильным,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кальматация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(заиливание) за 40 лет не произошло. Грунт ниже забоя при бурении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лидерной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скважины на контакте со сваей находился в талом состоянии. В то же время на расстоянии 0,3 м от сваи был мерзлый грунт мощностью 80 см (с глубины 70 см до 150 см). Таким образом многолетние наблюдения за незагруженными сваями-колоннами,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показали эффективность щебенистой оболочки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смотря на чрезмерно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пучинистые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грунты, при переходе из оттаивающего текучего состояния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тугопластичное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 летней стабилизации оболочка сохранила свое первоначальное состояние</a:t>
            </a:r>
          </a:p>
        </p:txBody>
      </p:sp>
    </p:spTree>
    <p:extLst>
      <p:ext uri="{BB962C8B-B14F-4D97-AF65-F5344CB8AC3E}">
        <p14:creationId xmlns:p14="http://schemas.microsoft.com/office/powerpoint/2010/main" val="120532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198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Sabon</vt:lpstr>
      <vt:lpstr>Times</vt:lpstr>
      <vt:lpstr>Times New Roman</vt:lpstr>
      <vt:lpstr>Office Theme</vt:lpstr>
      <vt:lpstr>МНОГОЛЕТНИЙ ОПЫТ СТРОИТЕЛЬСТВА И ЭКСПЛУАТАЦИИ ЗДАНИЙ НА ЧРЕЗМЕРНО ПУЧИНИСТЫХ ГРУНТАХ В УСЛОВИЯХ ЮЖНО-МИНУСИНСКОЙ КОТЛОВИНЫ  Олег Халимов, Вера Бозыкова   Хакасский технический институт – филиал Сибирского федерального университета, г. Абакан, ул. Комарова, 15, Республика Хакасия, Россия  </vt:lpstr>
      <vt:lpstr>Аннотация</vt:lpstr>
      <vt:lpstr>Методика исследования в  переносном  грунтовом лотке </vt:lpstr>
      <vt:lpstr>Неравномерные деформации  морозного пучения</vt:lpstr>
      <vt:lpstr>Полевые исследования </vt:lpstr>
      <vt:lpstr>Полевые исследования </vt:lpstr>
      <vt:lpstr>Заключение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Anastasiya</dc:creator>
  <cp:lastModifiedBy>RePack by Diakov</cp:lastModifiedBy>
  <cp:revision>151</cp:revision>
  <dcterms:created xsi:type="dcterms:W3CDTF">2019-04-22T12:43:56Z</dcterms:created>
  <dcterms:modified xsi:type="dcterms:W3CDTF">2021-05-15T16:01:53Z</dcterms:modified>
</cp:coreProperties>
</file>