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2" r:id="rId6"/>
    <p:sldId id="261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96BD76C-F108-4D29-88AA-964E498FA8EE}">
          <p14:sldIdLst>
            <p14:sldId id="256"/>
            <p14:sldId id="257"/>
            <p14:sldId id="258"/>
            <p14:sldId id="260"/>
            <p14:sldId id="262"/>
          </p14:sldIdLst>
        </p14:section>
        <p14:section name="Раздел без заголовка" id="{9BA2EE50-D18B-4D08-8FFB-FCCF5E62D099}">
          <p14:sldIdLst>
            <p14:sldId id="261"/>
            <p14:sldId id="263"/>
            <p14:sldId id="264"/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2100" y="4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&#1050;&#1085;&#1080;&#1075;&#1072;1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&#1050;&#1085;&#1080;&#1075;&#1072;1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Лист1!$K$2:$K$6</c:f>
              <c:strCache>
                <c:ptCount val="5"/>
                <c:pt idx="0">
                  <c:v>А-20-11</c:v>
                </c:pt>
                <c:pt idx="1">
                  <c:v>А-80-13</c:v>
                </c:pt>
                <c:pt idx="2">
                  <c:v>С-01-01</c:v>
                </c:pt>
                <c:pt idx="3">
                  <c:v>С-01-11</c:v>
                </c:pt>
                <c:pt idx="4">
                  <c:v>N3-00-02</c:v>
                </c:pt>
              </c:strCache>
            </c:strRef>
          </c:cat>
          <c:val>
            <c:numRef>
              <c:f>Лист1!$L$2:$L$6</c:f>
              <c:numCache>
                <c:formatCode>General</c:formatCode>
                <c:ptCount val="5"/>
                <c:pt idx="0">
                  <c:v>0.95000000000000062</c:v>
                </c:pt>
                <c:pt idx="1">
                  <c:v>1.87</c:v>
                </c:pt>
                <c:pt idx="2">
                  <c:v>3.7</c:v>
                </c:pt>
                <c:pt idx="3">
                  <c:v>2.3749999999999987</c:v>
                </c:pt>
                <c:pt idx="4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FE0-43CB-A348-DCECDB3D22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7301248"/>
        <c:axId val="80883712"/>
      </c:barChart>
      <c:catAx>
        <c:axId val="773012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80883712"/>
        <c:crosses val="autoZero"/>
        <c:auto val="1"/>
        <c:lblAlgn val="ctr"/>
        <c:lblOffset val="100"/>
        <c:noMultiLvlLbl val="0"/>
      </c:catAx>
      <c:valAx>
        <c:axId val="8088371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i="1"/>
                  <a:t>h</a:t>
                </a:r>
                <a:r>
                  <a:rPr lang="ru-RU"/>
                  <a:t>, мм</a:t>
                </a:r>
              </a:p>
            </c:rich>
          </c:tx>
          <c:layout>
            <c:manualLayout>
              <c:xMode val="edge"/>
              <c:yMode val="edge"/>
              <c:x val="2.77777777777779E-3"/>
              <c:y val="3.6475648877223807E-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77301248"/>
        <c:crosses val="autoZero"/>
        <c:crossBetween val="between"/>
      </c:valAx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400">
          <a:latin typeface="Times New Roman" pitchFamily="18" charset="0"/>
          <a:cs typeface="Times New Roman" pitchFamily="18" charset="0"/>
        </a:defRPr>
      </a:pPr>
      <a:endParaRPr lang="ru-RU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992567893299068"/>
          <c:y val="5.9039442986293413E-2"/>
          <c:w val="0.84308452514864218"/>
          <c:h val="0.80058216681248096"/>
        </c:manualLayout>
      </c:layout>
      <c:scatterChart>
        <c:scatterStyle val="smoothMarker"/>
        <c:varyColors val="0"/>
        <c:ser>
          <c:idx val="0"/>
          <c:order val="0"/>
          <c:spPr>
            <a:ln>
              <a:solidFill>
                <a:schemeClr val="tx1"/>
              </a:solidFill>
            </a:ln>
          </c:spPr>
          <c:marker>
            <c:spPr>
              <a:solidFill>
                <a:schemeClr val="tx1"/>
              </a:solidFill>
            </c:spPr>
          </c:marker>
          <c:xVal>
            <c:numRef>
              <c:f>Лист2!$B$3:$B$6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xVal>
          <c:yVal>
            <c:numRef>
              <c:f>Лист2!$C$3:$C$6</c:f>
              <c:numCache>
                <c:formatCode>General</c:formatCode>
                <c:ptCount val="4"/>
                <c:pt idx="0">
                  <c:v>1.6500000000000001</c:v>
                </c:pt>
                <c:pt idx="1">
                  <c:v>2.2000000000000002</c:v>
                </c:pt>
                <c:pt idx="2">
                  <c:v>3.7</c:v>
                </c:pt>
                <c:pt idx="3">
                  <c:v>2.3499999999999988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05F5-4B14-A76C-3771FA3A5A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5038720"/>
        <c:axId val="35042432"/>
      </c:scatterChart>
      <c:valAx>
        <c:axId val="35038720"/>
        <c:scaling>
          <c:orientation val="minMax"/>
          <c:max val="5"/>
          <c:min val="2"/>
        </c:scaling>
        <c:delete val="0"/>
        <c:axPos val="b"/>
        <c:numFmt formatCode="General" sourceLinked="1"/>
        <c:majorTickMark val="out"/>
        <c:minorTickMark val="none"/>
        <c:tickLblPos val="nextTo"/>
        <c:crossAx val="35042432"/>
        <c:crosses val="autoZero"/>
        <c:crossBetween val="midCat"/>
        <c:majorUnit val="1"/>
      </c:valAx>
      <c:valAx>
        <c:axId val="35042432"/>
        <c:scaling>
          <c:orientation val="minMax"/>
          <c:max val="4"/>
          <c:min val="1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i="1"/>
                  <a:t>h</a:t>
                </a:r>
                <a:r>
                  <a:rPr lang="ru-RU"/>
                  <a:t>, мм</a:t>
                </a:r>
              </a:p>
            </c:rich>
          </c:tx>
          <c:layout>
            <c:manualLayout>
              <c:xMode val="edge"/>
              <c:yMode val="edge"/>
              <c:x val="0"/>
              <c:y val="3.9552347623215403E-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35038720"/>
        <c:crosses val="autoZero"/>
        <c:crossBetween val="midCat"/>
      </c:valAx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400">
          <a:latin typeface="Times New Roman" pitchFamily="18" charset="0"/>
          <a:cs typeface="Times New Roman" pitchFamily="18" charset="0"/>
        </a:defRPr>
      </a:pPr>
      <a:endParaRPr lang="ru-RU"/>
    </a:p>
  </c:txPr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0CBB25-937D-4DFA-874E-79E0D7C51DFC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3065BDDA-7FB7-4D2A-9CC3-B25B9EBD3866}">
      <dgm:prSet phldrT="[Текст]" custT="1"/>
      <dgm:spPr>
        <a:xfrm rot="16200000">
          <a:off x="-454207" y="2334130"/>
          <a:ext cx="1831586" cy="685545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r>
            <a:rPr lang="ru-RU" sz="1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imes New Roman" pitchFamily="18" charset="0"/>
              <a:ea typeface="+mn-ea"/>
              <a:cs typeface="Times New Roman" pitchFamily="18" charset="0"/>
            </a:rPr>
            <a:t>Радиаторы</a:t>
          </a:r>
        </a:p>
      </dgm:t>
    </dgm:pt>
    <dgm:pt modelId="{6CB2AE7B-5085-4C72-AF92-F529DD41BA02}" type="parTrans" cxnId="{A35D6756-25F5-487D-91A6-5C1CE3EC599C}">
      <dgm:prSet/>
      <dgm:spPr/>
      <dgm:t>
        <a:bodyPr/>
        <a:lstStyle/>
        <a:p>
          <a:pPr algn="ctr"/>
          <a:endParaRPr lang="ru-RU" sz="1400" b="1">
            <a:solidFill>
              <a:sysClr val="windowText" lastClr="000000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97A81450-2564-42B0-BBF6-8E5568E071B6}" type="sibTrans" cxnId="{A35D6756-25F5-487D-91A6-5C1CE3EC599C}">
      <dgm:prSet/>
      <dgm:spPr/>
      <dgm:t>
        <a:bodyPr/>
        <a:lstStyle/>
        <a:p>
          <a:pPr algn="ctr"/>
          <a:endParaRPr lang="ru-RU" sz="1400" b="1">
            <a:solidFill>
              <a:sysClr val="windowText" lastClr="000000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AF1357EF-27C6-4C6C-8942-DFDF417EE6A4}">
      <dgm:prSet phldrT="[Текст]" custT="1"/>
      <dgm:spPr>
        <a:xfrm>
          <a:off x="3509524" y="2615250"/>
          <a:ext cx="2248588" cy="348001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r>
            <a:rPr lang="ru-RU" sz="1400" b="1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imes New Roman" pitchFamily="18" charset="0"/>
              <a:ea typeface="+mn-ea"/>
              <a:cs typeface="Times New Roman" pitchFamily="18" charset="0"/>
            </a:rPr>
            <a:t>Трубчато</a:t>
          </a:r>
          <a:r>
            <a:rPr lang="ru-RU" sz="1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imes New Roman" pitchFamily="18" charset="0"/>
              <a:ea typeface="+mn-ea"/>
              <a:cs typeface="Times New Roman" pitchFamily="18" charset="0"/>
            </a:rPr>
            <a:t>-пластинчатые</a:t>
          </a:r>
        </a:p>
      </dgm:t>
    </dgm:pt>
    <dgm:pt modelId="{1011631B-B765-453E-A57E-DAB327A96A05}" type="parTrans" cxnId="{3BC6EBB9-1C10-4F69-8839-5015AE63CD63}">
      <dgm:prSet custT="1"/>
      <dgm:spPr>
        <a:xfrm>
          <a:off x="3281235" y="2789250"/>
          <a:ext cx="228288" cy="217500"/>
        </a:xfrm>
        <a:noFill/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endParaRPr lang="ru-RU" sz="1400" b="1">
            <a:solidFill>
              <a:sysClr val="windowText" lastClr="000000"/>
            </a:solidFill>
            <a:effectLst/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5BCF2612-E787-4EA8-8C6A-CCD20851D11F}" type="sibTrans" cxnId="{3BC6EBB9-1C10-4F69-8839-5015AE63CD63}">
      <dgm:prSet/>
      <dgm:spPr/>
      <dgm:t>
        <a:bodyPr/>
        <a:lstStyle/>
        <a:p>
          <a:pPr algn="ctr"/>
          <a:endParaRPr lang="ru-RU" sz="1400" b="1">
            <a:solidFill>
              <a:sysClr val="windowText" lastClr="000000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E51103A0-A478-48DA-A97C-AB4B75DDE73F}">
      <dgm:prSet phldrT="[Текст]" custT="1"/>
      <dgm:spPr>
        <a:xfrm>
          <a:off x="3509524" y="3050251"/>
          <a:ext cx="2248588" cy="348001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r>
            <a:rPr lang="ru-RU" sz="1400" b="1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imes New Roman" pitchFamily="18" charset="0"/>
              <a:ea typeface="+mn-ea"/>
              <a:cs typeface="Times New Roman" pitchFamily="18" charset="0"/>
            </a:rPr>
            <a:t>Трубчато</a:t>
          </a:r>
          <a:r>
            <a:rPr lang="ru-RU" sz="1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imes New Roman" pitchFamily="18" charset="0"/>
              <a:ea typeface="+mn-ea"/>
              <a:cs typeface="Times New Roman" pitchFamily="18" charset="0"/>
            </a:rPr>
            <a:t>-ленточные</a:t>
          </a:r>
        </a:p>
      </dgm:t>
    </dgm:pt>
    <dgm:pt modelId="{53CD2771-9D2A-4D95-A51D-CFE392BEC286}" type="parTrans" cxnId="{CC4F3711-1BBC-4042-A1D7-D79E4CAD16CE}">
      <dgm:prSet custT="1"/>
      <dgm:spPr>
        <a:xfrm>
          <a:off x="3281235" y="3006751"/>
          <a:ext cx="228288" cy="217500"/>
        </a:xfrm>
        <a:noFill/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endParaRPr lang="ru-RU" sz="1400" b="1">
            <a:solidFill>
              <a:sysClr val="windowText" lastClr="000000"/>
            </a:solidFill>
            <a:effectLst/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01C02DCE-9034-4276-B7E9-CDDD7DCD349E}" type="sibTrans" cxnId="{CC4F3711-1BBC-4042-A1D7-D79E4CAD16CE}">
      <dgm:prSet/>
      <dgm:spPr/>
      <dgm:t>
        <a:bodyPr/>
        <a:lstStyle/>
        <a:p>
          <a:pPr algn="ctr"/>
          <a:endParaRPr lang="ru-RU" sz="1400" b="1">
            <a:solidFill>
              <a:sysClr val="windowText" lastClr="000000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330FD5A8-0B65-4DC4-8F17-D7128D96C841}">
      <dgm:prSet phldrT="[Текст]" custT="1"/>
      <dgm:spPr>
        <a:xfrm>
          <a:off x="3509524" y="4355256"/>
          <a:ext cx="2248588" cy="348001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r>
            <a:rPr lang="ru-RU" sz="1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imes New Roman" pitchFamily="18" charset="0"/>
              <a:ea typeface="+mn-ea"/>
              <a:cs typeface="Times New Roman" pitchFamily="18" charset="0"/>
            </a:rPr>
            <a:t>Медно-латунные</a:t>
          </a:r>
        </a:p>
      </dgm:t>
    </dgm:pt>
    <dgm:pt modelId="{DAEE139B-ADF7-4D27-B041-86A9ED5EC7F4}" type="parTrans" cxnId="{80B44409-01D6-4BFA-9145-752BFDD92850}">
      <dgm:prSet custT="1"/>
      <dgm:spPr>
        <a:xfrm>
          <a:off x="3281235" y="4529257"/>
          <a:ext cx="228288" cy="217500"/>
        </a:xfrm>
        <a:noFill/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endParaRPr lang="ru-RU" sz="1400" b="1">
            <a:solidFill>
              <a:sysClr val="windowText" lastClr="000000"/>
            </a:solidFill>
            <a:effectLst/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51A38D42-297D-474C-858E-0287B889E44F}" type="sibTrans" cxnId="{80B44409-01D6-4BFA-9145-752BFDD92850}">
      <dgm:prSet/>
      <dgm:spPr/>
      <dgm:t>
        <a:bodyPr/>
        <a:lstStyle/>
        <a:p>
          <a:pPr algn="ctr"/>
          <a:endParaRPr lang="ru-RU" sz="1400" b="1">
            <a:solidFill>
              <a:sysClr val="windowText" lastClr="000000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660A62CD-3A9A-4E0F-B358-D9CC6729126D}">
      <dgm:prSet phldrT="[Текст]" custT="1"/>
      <dgm:spPr>
        <a:xfrm>
          <a:off x="3509524" y="4790258"/>
          <a:ext cx="2248588" cy="348001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r>
            <a:rPr lang="ru-RU" sz="1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imes New Roman" pitchFamily="18" charset="0"/>
              <a:ea typeface="+mn-ea"/>
              <a:cs typeface="Times New Roman" pitchFamily="18" charset="0"/>
            </a:rPr>
            <a:t>Алюминиевые</a:t>
          </a:r>
        </a:p>
      </dgm:t>
    </dgm:pt>
    <dgm:pt modelId="{84426D3D-6439-4D44-853D-A70A290B4BBC}" type="parTrans" cxnId="{51E8E7A4-72A3-4CA5-84CD-0C03A5AC7B8B}">
      <dgm:prSet custT="1"/>
      <dgm:spPr>
        <a:xfrm>
          <a:off x="3281235" y="4746758"/>
          <a:ext cx="228288" cy="217500"/>
        </a:xfrm>
        <a:noFill/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endParaRPr lang="ru-RU" sz="1400" b="1">
            <a:solidFill>
              <a:sysClr val="windowText" lastClr="000000"/>
            </a:solidFill>
            <a:effectLst/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399576AE-945B-44F1-94FA-DD57F94CE7A8}" type="sibTrans" cxnId="{51E8E7A4-72A3-4CA5-84CD-0C03A5AC7B8B}">
      <dgm:prSet/>
      <dgm:spPr/>
      <dgm:t>
        <a:bodyPr/>
        <a:lstStyle/>
        <a:p>
          <a:pPr algn="ctr"/>
          <a:endParaRPr lang="ru-RU" sz="1400" b="1">
            <a:solidFill>
              <a:sysClr val="windowText" lastClr="000000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0CD5053A-6AAF-406C-B35C-0004FA9C26DB}">
      <dgm:prSet phldrT="[Текст]" custT="1"/>
      <dgm:spPr>
        <a:xfrm>
          <a:off x="1032646" y="2832751"/>
          <a:ext cx="2248588" cy="348001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r>
            <a:rPr lang="ru-RU" sz="1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imes New Roman" pitchFamily="18" charset="0"/>
              <a:ea typeface="+mn-ea"/>
              <a:cs typeface="Times New Roman" pitchFamily="18" charset="0"/>
            </a:rPr>
            <a:t>По конструкции</a:t>
          </a:r>
        </a:p>
      </dgm:t>
    </dgm:pt>
    <dgm:pt modelId="{CC089E09-414A-4053-AE85-7581985B32A3}" type="parTrans" cxnId="{9101DA70-65BF-4375-A9F6-7B1479513C8A}">
      <dgm:prSet custT="1"/>
      <dgm:spPr>
        <a:xfrm>
          <a:off x="804357" y="2676902"/>
          <a:ext cx="228288" cy="329848"/>
        </a:xfrm>
        <a:noFill/>
        <a:ln w="25400" cap="flat" cmpd="sng" algn="ctr">
          <a:solidFill>
            <a:sysClr val="windowText" lastClr="000000">
              <a:shade val="60000"/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endParaRPr lang="ru-RU" sz="1400" b="1">
            <a:solidFill>
              <a:sysClr val="windowText" lastClr="000000"/>
            </a:solidFill>
            <a:effectLst/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B67C2E53-5C35-4884-91D1-DB653C87CB1D}" type="sibTrans" cxnId="{9101DA70-65BF-4375-A9F6-7B1479513C8A}">
      <dgm:prSet/>
      <dgm:spPr/>
      <dgm:t>
        <a:bodyPr/>
        <a:lstStyle/>
        <a:p>
          <a:pPr algn="ctr"/>
          <a:endParaRPr lang="ru-RU" sz="1400" b="1">
            <a:solidFill>
              <a:sysClr val="windowText" lastClr="000000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D5215B06-F527-4154-9B5B-545A59ACA828}">
      <dgm:prSet phldrT="[Текст]" custT="1"/>
      <dgm:spPr>
        <a:xfrm>
          <a:off x="1032646" y="3702754"/>
          <a:ext cx="2248588" cy="348001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r>
            <a:rPr lang="ru-RU" sz="1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imes New Roman" pitchFamily="18" charset="0"/>
              <a:ea typeface="+mn-ea"/>
              <a:cs typeface="Times New Roman" pitchFamily="18" charset="0"/>
            </a:rPr>
            <a:t>По материалу трубок</a:t>
          </a:r>
        </a:p>
      </dgm:t>
    </dgm:pt>
    <dgm:pt modelId="{B7B5CF5C-68FA-46CA-AA45-8DD0DEA02B25}" type="parTrans" cxnId="{94685FB6-AFDD-4355-885C-DC323E2FEA63}">
      <dgm:prSet custT="1"/>
      <dgm:spPr>
        <a:xfrm>
          <a:off x="804357" y="2676902"/>
          <a:ext cx="228288" cy="1199852"/>
        </a:xfrm>
        <a:noFill/>
        <a:ln w="25400" cap="flat" cmpd="sng" algn="ctr">
          <a:solidFill>
            <a:sysClr val="windowText" lastClr="000000">
              <a:shade val="60000"/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endParaRPr lang="ru-RU" sz="1400" b="1">
            <a:solidFill>
              <a:sysClr val="windowText" lastClr="000000"/>
            </a:solidFill>
            <a:effectLst/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6D968C24-10E8-4EA7-8310-415515A5A6AF}" type="sibTrans" cxnId="{94685FB6-AFDD-4355-885C-DC323E2FEA63}">
      <dgm:prSet/>
      <dgm:spPr/>
      <dgm:t>
        <a:bodyPr/>
        <a:lstStyle/>
        <a:p>
          <a:pPr algn="ctr"/>
          <a:endParaRPr lang="ru-RU" sz="1400" b="1">
            <a:solidFill>
              <a:sysClr val="windowText" lastClr="000000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054CE9D4-E417-4BD1-BFE2-BC2E502002B4}">
      <dgm:prSet phldrT="[Текст]" custT="1"/>
      <dgm:spPr>
        <a:xfrm>
          <a:off x="1032646" y="222740"/>
          <a:ext cx="2248588" cy="348001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r>
            <a:rPr lang="ru-RU" sz="1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imes New Roman" pitchFamily="18" charset="0"/>
              <a:ea typeface="+mn-ea"/>
              <a:cs typeface="Times New Roman" pitchFamily="18" charset="0"/>
            </a:rPr>
            <a:t>По расположению баков</a:t>
          </a:r>
        </a:p>
      </dgm:t>
    </dgm:pt>
    <dgm:pt modelId="{0397F6DE-BAC3-4861-A279-7883AFA06AC1}" type="parTrans" cxnId="{C317F703-8AEC-4466-8F0F-3C3B6D58848E}">
      <dgm:prSet custT="1"/>
      <dgm:spPr>
        <a:xfrm>
          <a:off x="804357" y="396741"/>
          <a:ext cx="228288" cy="2280161"/>
        </a:xfrm>
        <a:noFill/>
        <a:ln w="25400" cap="flat" cmpd="sng" algn="ctr">
          <a:solidFill>
            <a:sysClr val="windowText" lastClr="000000">
              <a:shade val="60000"/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endParaRPr lang="ru-RU" sz="1400" b="1">
            <a:solidFill>
              <a:sysClr val="windowText" lastClr="000000"/>
            </a:solidFill>
            <a:effectLst/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30B5CC59-53B7-4D37-8D7E-2A116B7B52AE}" type="sibTrans" cxnId="{C317F703-8AEC-4466-8F0F-3C3B6D58848E}">
      <dgm:prSet/>
      <dgm:spPr/>
      <dgm:t>
        <a:bodyPr/>
        <a:lstStyle/>
        <a:p>
          <a:pPr algn="ctr"/>
          <a:endParaRPr lang="ru-RU" sz="1400" b="1">
            <a:solidFill>
              <a:sysClr val="windowText" lastClr="000000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4F49A47E-26AF-4A10-AE5A-0907B44BC365}">
      <dgm:prSet phldrT="[Текст]" custT="1"/>
      <dgm:spPr>
        <a:xfrm>
          <a:off x="3509524" y="5240"/>
          <a:ext cx="2248588" cy="348001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r>
            <a:rPr lang="ru-RU" sz="1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imes New Roman" pitchFamily="18" charset="0"/>
              <a:ea typeface="+mn-ea"/>
              <a:cs typeface="Times New Roman" pitchFamily="18" charset="0"/>
            </a:rPr>
            <a:t>Боковое</a:t>
          </a:r>
        </a:p>
      </dgm:t>
    </dgm:pt>
    <dgm:pt modelId="{BF1C116E-5B15-4900-BF13-6D5B5F37B21D}" type="parTrans" cxnId="{A04EA431-B18E-4566-89D4-D2CB089741DC}">
      <dgm:prSet custT="1"/>
      <dgm:spPr>
        <a:xfrm>
          <a:off x="3281235" y="179240"/>
          <a:ext cx="228288" cy="217500"/>
        </a:xfrm>
        <a:noFill/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endParaRPr lang="ru-RU" sz="1400" b="1">
            <a:solidFill>
              <a:sysClr val="windowText" lastClr="000000"/>
            </a:solidFill>
            <a:effectLst/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E47F267C-8467-4385-B42A-CC349FDF80BC}" type="sibTrans" cxnId="{A04EA431-B18E-4566-89D4-D2CB089741DC}">
      <dgm:prSet/>
      <dgm:spPr/>
      <dgm:t>
        <a:bodyPr/>
        <a:lstStyle/>
        <a:p>
          <a:pPr algn="ctr"/>
          <a:endParaRPr lang="ru-RU" sz="1400" b="1">
            <a:solidFill>
              <a:sysClr val="windowText" lastClr="000000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9DB0BB19-0CC0-4024-86C3-5EED6A477BEA}">
      <dgm:prSet phldrT="[Текст]" custT="1"/>
      <dgm:spPr>
        <a:xfrm>
          <a:off x="3509524" y="440241"/>
          <a:ext cx="2248588" cy="348001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r>
            <a:rPr lang="ru-RU" sz="1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imes New Roman" pitchFamily="18" charset="0"/>
              <a:ea typeface="+mn-ea"/>
              <a:cs typeface="Times New Roman" pitchFamily="18" charset="0"/>
            </a:rPr>
            <a:t>Верхнее и нижнее</a:t>
          </a:r>
        </a:p>
      </dgm:t>
    </dgm:pt>
    <dgm:pt modelId="{508C5080-CC36-4D65-AF50-D4F6AB7C9E8D}" type="parTrans" cxnId="{BF11C195-597C-4535-9FAF-E4E2016E051A}">
      <dgm:prSet custT="1"/>
      <dgm:spPr>
        <a:xfrm>
          <a:off x="3281235" y="396741"/>
          <a:ext cx="228288" cy="217500"/>
        </a:xfrm>
        <a:noFill/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endParaRPr lang="ru-RU" sz="1400" b="1">
            <a:solidFill>
              <a:sysClr val="windowText" lastClr="000000"/>
            </a:solidFill>
            <a:effectLst/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DE5137C0-FB84-45C9-B878-0BF4FE4F105C}" type="sibTrans" cxnId="{BF11C195-597C-4535-9FAF-E4E2016E051A}">
      <dgm:prSet/>
      <dgm:spPr/>
      <dgm:t>
        <a:bodyPr/>
        <a:lstStyle/>
        <a:p>
          <a:pPr algn="ctr"/>
          <a:endParaRPr lang="ru-RU" sz="1400" b="1">
            <a:solidFill>
              <a:sysClr val="windowText" lastClr="000000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2940C08F-C7FD-4548-9628-AF139AC33B3D}">
      <dgm:prSet phldrT="[Текст]" custT="1"/>
      <dgm:spPr>
        <a:xfrm>
          <a:off x="1032646" y="1092744"/>
          <a:ext cx="2248588" cy="348001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r>
            <a:rPr lang="ru-RU" sz="1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imes New Roman" pitchFamily="18" charset="0"/>
              <a:ea typeface="+mn-ea"/>
              <a:cs typeface="Times New Roman" pitchFamily="18" charset="0"/>
            </a:rPr>
            <a:t>По форме трубок</a:t>
          </a:r>
        </a:p>
      </dgm:t>
    </dgm:pt>
    <dgm:pt modelId="{AD7BE552-5E90-4B4E-B603-AED94323AE30}" type="parTrans" cxnId="{C8CDF4D0-9365-46A2-89A0-439F488470D0}">
      <dgm:prSet custT="1"/>
      <dgm:spPr>
        <a:xfrm>
          <a:off x="804357" y="1266744"/>
          <a:ext cx="228288" cy="1410158"/>
        </a:xfrm>
        <a:noFill/>
        <a:ln w="25400" cap="flat" cmpd="sng" algn="ctr">
          <a:solidFill>
            <a:sysClr val="windowText" lastClr="000000">
              <a:shade val="60000"/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endParaRPr lang="ru-RU" sz="1400" b="1">
            <a:solidFill>
              <a:sysClr val="windowText" lastClr="000000"/>
            </a:solidFill>
            <a:effectLst/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63FE80D4-3502-4F6D-92AE-CA3677041BA2}" type="sibTrans" cxnId="{C8CDF4D0-9365-46A2-89A0-439F488470D0}">
      <dgm:prSet/>
      <dgm:spPr/>
      <dgm:t>
        <a:bodyPr/>
        <a:lstStyle/>
        <a:p>
          <a:pPr algn="ctr"/>
          <a:endParaRPr lang="ru-RU" sz="1400" b="1">
            <a:solidFill>
              <a:sysClr val="windowText" lastClr="000000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BA0110BD-DD7E-4AC3-919B-D666CB306F60}">
      <dgm:prSet phldrT="[Текст]" custT="1"/>
      <dgm:spPr>
        <a:xfrm>
          <a:off x="3509524" y="875243"/>
          <a:ext cx="2248588" cy="348001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r>
            <a:rPr lang="ru-RU" sz="1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imes New Roman" pitchFamily="18" charset="0"/>
              <a:ea typeface="+mn-ea"/>
              <a:cs typeface="Times New Roman" pitchFamily="18" charset="0"/>
            </a:rPr>
            <a:t>Овальные</a:t>
          </a:r>
        </a:p>
      </dgm:t>
    </dgm:pt>
    <dgm:pt modelId="{B59045EA-E8AA-44A9-B964-89628A96FAB4}" type="parTrans" cxnId="{3F40A933-92C5-434D-88BD-53F2594BF38E}">
      <dgm:prSet custT="1"/>
      <dgm:spPr>
        <a:xfrm>
          <a:off x="3281235" y="1049244"/>
          <a:ext cx="228288" cy="217500"/>
        </a:xfrm>
        <a:noFill/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endParaRPr lang="ru-RU" sz="1400" b="1">
            <a:solidFill>
              <a:sysClr val="windowText" lastClr="000000"/>
            </a:solidFill>
            <a:effectLst/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154D2CC2-2CF2-4301-AD07-372DBDE3AD5F}" type="sibTrans" cxnId="{3F40A933-92C5-434D-88BD-53F2594BF38E}">
      <dgm:prSet/>
      <dgm:spPr/>
      <dgm:t>
        <a:bodyPr/>
        <a:lstStyle/>
        <a:p>
          <a:pPr algn="ctr"/>
          <a:endParaRPr lang="ru-RU" sz="1400" b="1">
            <a:solidFill>
              <a:sysClr val="windowText" lastClr="000000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A2E6DE4F-789C-4E8B-B564-5F4475CE7FA2}">
      <dgm:prSet phldrT="[Текст]" custT="1"/>
      <dgm:spPr>
        <a:xfrm>
          <a:off x="3509524" y="1310245"/>
          <a:ext cx="2248588" cy="348001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r>
            <a:rPr lang="ru-RU" sz="1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imes New Roman" pitchFamily="18" charset="0"/>
              <a:ea typeface="+mn-ea"/>
              <a:cs typeface="Times New Roman" pitchFamily="18" charset="0"/>
            </a:rPr>
            <a:t>Круглые</a:t>
          </a:r>
        </a:p>
      </dgm:t>
    </dgm:pt>
    <dgm:pt modelId="{C360C21D-F305-4B47-A82E-B633D23528CC}" type="parTrans" cxnId="{BD6CF520-F1F5-44EB-8243-88EE29D609C9}">
      <dgm:prSet custT="1"/>
      <dgm:spPr>
        <a:xfrm>
          <a:off x="3281235" y="1266744"/>
          <a:ext cx="228288" cy="217500"/>
        </a:xfrm>
        <a:noFill/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endParaRPr lang="ru-RU" sz="1400" b="1">
            <a:solidFill>
              <a:sysClr val="windowText" lastClr="000000"/>
            </a:solidFill>
            <a:effectLst/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D0E2816B-9B19-4773-9811-E04F39691E7F}" type="sibTrans" cxnId="{BD6CF520-F1F5-44EB-8243-88EE29D609C9}">
      <dgm:prSet/>
      <dgm:spPr/>
      <dgm:t>
        <a:bodyPr/>
        <a:lstStyle/>
        <a:p>
          <a:pPr algn="ctr"/>
          <a:endParaRPr lang="ru-RU" sz="1400" b="1">
            <a:solidFill>
              <a:sysClr val="windowText" lastClr="000000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020DFDE0-95B8-49EC-9794-488D73F04A67}">
      <dgm:prSet phldrT="[Текст]" custT="1"/>
      <dgm:spPr>
        <a:xfrm>
          <a:off x="1032646" y="1962747"/>
          <a:ext cx="2248588" cy="348001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r>
            <a:rPr lang="ru-RU" sz="1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imes New Roman" pitchFamily="18" charset="0"/>
              <a:ea typeface="+mn-ea"/>
              <a:cs typeface="Times New Roman" pitchFamily="18" charset="0"/>
            </a:rPr>
            <a:t>По расположению трубок</a:t>
          </a:r>
        </a:p>
      </dgm:t>
    </dgm:pt>
    <dgm:pt modelId="{8D986A80-70E7-46C2-A777-24A39F707BB3}" type="parTrans" cxnId="{0994FCFD-3842-4748-A13B-B1DA5D3DCDD8}">
      <dgm:prSet custT="1"/>
      <dgm:spPr>
        <a:xfrm>
          <a:off x="804357" y="2136748"/>
          <a:ext cx="228288" cy="540154"/>
        </a:xfrm>
        <a:noFill/>
        <a:ln w="25400" cap="flat" cmpd="sng" algn="ctr">
          <a:solidFill>
            <a:sysClr val="windowText" lastClr="000000">
              <a:shade val="60000"/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endParaRPr lang="ru-RU" sz="1400" b="1">
            <a:solidFill>
              <a:sysClr val="windowText" lastClr="000000"/>
            </a:solidFill>
            <a:effectLst/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DAF2B97F-A5A2-482A-95CC-C362F10317EA}" type="sibTrans" cxnId="{0994FCFD-3842-4748-A13B-B1DA5D3DCDD8}">
      <dgm:prSet/>
      <dgm:spPr/>
      <dgm:t>
        <a:bodyPr/>
        <a:lstStyle/>
        <a:p>
          <a:pPr algn="ctr"/>
          <a:endParaRPr lang="ru-RU" sz="1400" b="1">
            <a:solidFill>
              <a:sysClr val="windowText" lastClr="000000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9BD8A54B-67B2-4415-A20F-56AF82A3D95A}">
      <dgm:prSet phldrT="[Текст]" custT="1"/>
      <dgm:spPr>
        <a:xfrm>
          <a:off x="3509524" y="1745246"/>
          <a:ext cx="2248588" cy="348001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r>
            <a:rPr lang="ru-RU" sz="1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imes New Roman" pitchFamily="18" charset="0"/>
              <a:ea typeface="+mn-ea"/>
              <a:cs typeface="Times New Roman" pitchFamily="18" charset="0"/>
            </a:rPr>
            <a:t>В шахматном порядке</a:t>
          </a:r>
        </a:p>
      </dgm:t>
    </dgm:pt>
    <dgm:pt modelId="{8E7A78E5-07A9-4C58-912E-E441CF8906A7}" type="parTrans" cxnId="{CEC02626-4CD1-4127-9577-FF464FAD1977}">
      <dgm:prSet custT="1"/>
      <dgm:spPr>
        <a:xfrm>
          <a:off x="3281235" y="1919247"/>
          <a:ext cx="228288" cy="217500"/>
        </a:xfrm>
        <a:noFill/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endParaRPr lang="ru-RU" sz="1400" b="1">
            <a:solidFill>
              <a:sysClr val="windowText" lastClr="000000"/>
            </a:solidFill>
            <a:effectLst/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25FFB222-E044-4465-A016-ECB4CD4CD699}" type="sibTrans" cxnId="{CEC02626-4CD1-4127-9577-FF464FAD1977}">
      <dgm:prSet/>
      <dgm:spPr/>
      <dgm:t>
        <a:bodyPr/>
        <a:lstStyle/>
        <a:p>
          <a:pPr algn="ctr"/>
          <a:endParaRPr lang="ru-RU" sz="1400" b="1">
            <a:solidFill>
              <a:sysClr val="windowText" lastClr="000000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96B11B20-4D5A-48C1-8100-5063E9A63361}">
      <dgm:prSet phldrT="[Текст]" custT="1"/>
      <dgm:spPr>
        <a:xfrm>
          <a:off x="3509524" y="2180248"/>
          <a:ext cx="2248588" cy="348001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r>
            <a:rPr lang="ru-RU" sz="1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imes New Roman" pitchFamily="18" charset="0"/>
              <a:ea typeface="+mn-ea"/>
              <a:cs typeface="Times New Roman" pitchFamily="18" charset="0"/>
            </a:rPr>
            <a:t>В последовательном порядке</a:t>
          </a:r>
        </a:p>
      </dgm:t>
    </dgm:pt>
    <dgm:pt modelId="{A7011B1B-B3AF-4704-84E6-FAA7E8FB0360}" type="parTrans" cxnId="{3C3E0C72-4986-4B8C-8547-FF8681B4A97E}">
      <dgm:prSet custT="1"/>
      <dgm:spPr>
        <a:xfrm>
          <a:off x="3281235" y="2136748"/>
          <a:ext cx="228288" cy="217500"/>
        </a:xfrm>
        <a:noFill/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endParaRPr lang="ru-RU" sz="1400" b="1">
            <a:solidFill>
              <a:sysClr val="windowText" lastClr="000000"/>
            </a:solidFill>
            <a:effectLst/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FD090708-33AC-4D08-960C-FC792A18D4F4}" type="sibTrans" cxnId="{3C3E0C72-4986-4B8C-8547-FF8681B4A97E}">
      <dgm:prSet/>
      <dgm:spPr/>
      <dgm:t>
        <a:bodyPr/>
        <a:lstStyle/>
        <a:p>
          <a:pPr algn="ctr"/>
          <a:endParaRPr lang="ru-RU" sz="1400" b="1">
            <a:solidFill>
              <a:sysClr val="windowText" lastClr="000000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E740D0CA-8C4B-4F9A-B7F0-10B7F81B91CC}">
      <dgm:prSet phldrT="[Текст]" custT="1"/>
      <dgm:spPr>
        <a:xfrm>
          <a:off x="1032646" y="4362451"/>
          <a:ext cx="2248588" cy="768613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r>
            <a:rPr lang="ru-RU" sz="1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imes New Roman" pitchFamily="18" charset="0"/>
              <a:ea typeface="+mn-ea"/>
              <a:cs typeface="Times New Roman" pitchFamily="18" charset="0"/>
            </a:rPr>
            <a:t>По материалу охлаждающих пластин (ленты)</a:t>
          </a:r>
        </a:p>
      </dgm:t>
    </dgm:pt>
    <dgm:pt modelId="{12DB4FF3-5665-422C-B0D2-C0A801FABE89}" type="parTrans" cxnId="{CF749C3D-0147-49CD-AF0F-9324A8A9F8FD}">
      <dgm:prSet custT="1"/>
      <dgm:spPr>
        <a:xfrm>
          <a:off x="804357" y="2676902"/>
          <a:ext cx="228288" cy="2069855"/>
        </a:xfrm>
        <a:noFill/>
        <a:ln w="25400" cap="flat" cmpd="sng" algn="ctr">
          <a:solidFill>
            <a:sysClr val="windowText" lastClr="000000">
              <a:shade val="60000"/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endParaRPr lang="ru-RU" sz="1400" b="1">
            <a:solidFill>
              <a:sysClr val="windowText" lastClr="000000"/>
            </a:solidFill>
            <a:effectLst/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E93151E9-1FF1-4F2B-BCAD-B76CEC258678}" type="sibTrans" cxnId="{CF749C3D-0147-49CD-AF0F-9324A8A9F8FD}">
      <dgm:prSet/>
      <dgm:spPr/>
      <dgm:t>
        <a:bodyPr/>
        <a:lstStyle/>
        <a:p>
          <a:pPr algn="ctr"/>
          <a:endParaRPr lang="ru-RU" sz="1400" b="1">
            <a:solidFill>
              <a:sysClr val="windowText" lastClr="000000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28F113AA-73B9-4B63-BE2C-7DD1D0A94FC9}">
      <dgm:prSet phldrT="[Текст]" custT="1"/>
      <dgm:spPr>
        <a:xfrm>
          <a:off x="3509524" y="3920255"/>
          <a:ext cx="2248588" cy="348001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r>
            <a:rPr lang="ru-RU" sz="1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imes New Roman" pitchFamily="18" charset="0"/>
              <a:ea typeface="+mn-ea"/>
              <a:cs typeface="Times New Roman" pitchFamily="18" charset="0"/>
            </a:rPr>
            <a:t>Алюминиевые</a:t>
          </a:r>
        </a:p>
      </dgm:t>
    </dgm:pt>
    <dgm:pt modelId="{790C56BF-3EF0-4741-82DC-D1408913C434}" type="parTrans" cxnId="{9C863A91-6C23-486F-B1CF-B9BAE85E950A}">
      <dgm:prSet custT="1"/>
      <dgm:spPr>
        <a:xfrm>
          <a:off x="3281235" y="3876755"/>
          <a:ext cx="228288" cy="217500"/>
        </a:xfrm>
        <a:noFill/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endParaRPr lang="ru-RU" sz="1400" b="1">
            <a:solidFill>
              <a:sysClr val="windowText" lastClr="000000"/>
            </a:solidFill>
            <a:effectLst/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599734B2-2743-4DF3-AD21-B659DBEC128E}" type="sibTrans" cxnId="{9C863A91-6C23-486F-B1CF-B9BAE85E950A}">
      <dgm:prSet/>
      <dgm:spPr/>
      <dgm:t>
        <a:bodyPr/>
        <a:lstStyle/>
        <a:p>
          <a:pPr algn="ctr"/>
          <a:endParaRPr lang="ru-RU" sz="1400" b="1">
            <a:solidFill>
              <a:sysClr val="windowText" lastClr="000000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28CD9ED0-7A65-444F-88D7-C4ED225286B0}">
      <dgm:prSet phldrT="[Текст]" custT="1"/>
      <dgm:spPr>
        <a:xfrm>
          <a:off x="3509524" y="3485253"/>
          <a:ext cx="2248588" cy="348001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r>
            <a:rPr lang="ru-RU" sz="1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imes New Roman" pitchFamily="18" charset="0"/>
              <a:ea typeface="+mn-ea"/>
              <a:cs typeface="Times New Roman" pitchFamily="18" charset="0"/>
            </a:rPr>
            <a:t>Латунные</a:t>
          </a:r>
        </a:p>
      </dgm:t>
    </dgm:pt>
    <dgm:pt modelId="{2AD91453-1F91-4BB4-91EF-3AB2295B8A5F}" type="parTrans" cxnId="{3873E152-321F-4E5C-AE13-311C7E4791A0}">
      <dgm:prSet custT="1"/>
      <dgm:spPr>
        <a:xfrm>
          <a:off x="3281235" y="3659254"/>
          <a:ext cx="228288" cy="217500"/>
        </a:xfrm>
        <a:noFill/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endParaRPr lang="ru-RU" sz="1400" b="1">
            <a:solidFill>
              <a:sysClr val="windowText" lastClr="000000"/>
            </a:solidFill>
            <a:effectLst/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180834A1-D4E8-457B-A328-5AF3F1DF7F28}" type="sibTrans" cxnId="{3873E152-321F-4E5C-AE13-311C7E4791A0}">
      <dgm:prSet/>
      <dgm:spPr/>
      <dgm:t>
        <a:bodyPr/>
        <a:lstStyle/>
        <a:p>
          <a:pPr algn="ctr"/>
          <a:endParaRPr lang="ru-RU" sz="1400" b="1">
            <a:solidFill>
              <a:sysClr val="windowText" lastClr="000000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DBF938B9-2DF6-41D5-9AAC-764571C58D26}" type="pres">
      <dgm:prSet presAssocID="{E50CBB25-937D-4DFA-874E-79E0D7C51DF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026C24C8-AA55-4335-9B9A-696973DC7C3C}" type="pres">
      <dgm:prSet presAssocID="{3065BDDA-7FB7-4D2A-9CC3-B25B9EBD3866}" presName="root1" presStyleCnt="0"/>
      <dgm:spPr/>
    </dgm:pt>
    <dgm:pt modelId="{3A2F819F-EC81-4134-86C5-540635FABCBF}" type="pres">
      <dgm:prSet presAssocID="{3065BDDA-7FB7-4D2A-9CC3-B25B9EBD3866}" presName="LevelOneTextNode" presStyleLbl="node0" presStyleIdx="0" presStyleCnt="1" custScaleX="196995">
        <dgm:presLayoutVars>
          <dgm:chPref val="3"/>
        </dgm:presLayoutVars>
      </dgm:prSet>
      <dgm:spPr>
        <a:prstGeom prst="rect">
          <a:avLst/>
        </a:prstGeom>
      </dgm:spPr>
    </dgm:pt>
    <dgm:pt modelId="{E3F1BAA1-6F51-4D5D-93CE-D0FABBC45117}" type="pres">
      <dgm:prSet presAssocID="{3065BDDA-7FB7-4D2A-9CC3-B25B9EBD3866}" presName="level2hierChild" presStyleCnt="0"/>
      <dgm:spPr/>
    </dgm:pt>
    <dgm:pt modelId="{99E82FCE-9569-4A62-BB22-9510C9350DD8}" type="pres">
      <dgm:prSet presAssocID="{0397F6DE-BAC3-4861-A279-7883AFA06AC1}" presName="conn2-1" presStyleLbl="parChTrans1D2" presStyleIdx="0" presStyleCnt="6" custSzX="240563"/>
      <dgm:spPr>
        <a:custGeom>
          <a:avLst/>
          <a:gdLst/>
          <a:ahLst/>
          <a:cxnLst/>
          <a:rect l="0" t="0" r="0" b="0"/>
          <a:pathLst>
            <a:path>
              <a:moveTo>
                <a:pt x="0" y="2280161"/>
              </a:moveTo>
              <a:lnTo>
                <a:pt x="114144" y="2280161"/>
              </a:lnTo>
              <a:lnTo>
                <a:pt x="114144" y="0"/>
              </a:lnTo>
              <a:lnTo>
                <a:pt x="228288" y="0"/>
              </a:lnTo>
            </a:path>
          </a:pathLst>
        </a:custGeom>
      </dgm:spPr>
    </dgm:pt>
    <dgm:pt modelId="{C1AADCCE-01CF-4731-9DA1-EC84014436AB}" type="pres">
      <dgm:prSet presAssocID="{0397F6DE-BAC3-4861-A279-7883AFA06AC1}" presName="connTx" presStyleLbl="parChTrans1D2" presStyleIdx="0" presStyleCnt="6"/>
      <dgm:spPr/>
    </dgm:pt>
    <dgm:pt modelId="{1E25CF71-EE1D-4FAB-9367-454B4C369DBB}" type="pres">
      <dgm:prSet presAssocID="{054CE9D4-E417-4BD1-BFE2-BC2E502002B4}" presName="root2" presStyleCnt="0"/>
      <dgm:spPr/>
    </dgm:pt>
    <dgm:pt modelId="{A5987062-F7C7-4508-B0BE-1981388CC52F}" type="pres">
      <dgm:prSet presAssocID="{054CE9D4-E417-4BD1-BFE2-BC2E502002B4}" presName="LevelTwoTextNode" presStyleLbl="node2" presStyleIdx="0" presStyleCnt="6" custScaleX="196995">
        <dgm:presLayoutVars>
          <dgm:chPref val="3"/>
        </dgm:presLayoutVars>
      </dgm:prSet>
      <dgm:spPr>
        <a:prstGeom prst="rect">
          <a:avLst/>
        </a:prstGeom>
      </dgm:spPr>
    </dgm:pt>
    <dgm:pt modelId="{066D1965-0946-4115-B916-8C21C52466FB}" type="pres">
      <dgm:prSet presAssocID="{054CE9D4-E417-4BD1-BFE2-BC2E502002B4}" presName="level3hierChild" presStyleCnt="0"/>
      <dgm:spPr/>
    </dgm:pt>
    <dgm:pt modelId="{5F3AAB13-ECAF-4D28-AFF4-6442513E3CCA}" type="pres">
      <dgm:prSet presAssocID="{BF1C116E-5B15-4900-BF13-6D5B5F37B21D}" presName="conn2-1" presStyleLbl="parChTrans1D3" presStyleIdx="0" presStyleCnt="12" custSzX="240563"/>
      <dgm:spPr>
        <a:custGeom>
          <a:avLst/>
          <a:gdLst/>
          <a:ahLst/>
          <a:cxnLst/>
          <a:rect l="0" t="0" r="0" b="0"/>
          <a:pathLst>
            <a:path>
              <a:moveTo>
                <a:pt x="0" y="217500"/>
              </a:moveTo>
              <a:lnTo>
                <a:pt x="114144" y="217500"/>
              </a:lnTo>
              <a:lnTo>
                <a:pt x="114144" y="0"/>
              </a:lnTo>
              <a:lnTo>
                <a:pt x="228288" y="0"/>
              </a:lnTo>
            </a:path>
          </a:pathLst>
        </a:custGeom>
      </dgm:spPr>
    </dgm:pt>
    <dgm:pt modelId="{974BEA04-A733-4065-8E0B-0E639B98F823}" type="pres">
      <dgm:prSet presAssocID="{BF1C116E-5B15-4900-BF13-6D5B5F37B21D}" presName="connTx" presStyleLbl="parChTrans1D3" presStyleIdx="0" presStyleCnt="12"/>
      <dgm:spPr/>
    </dgm:pt>
    <dgm:pt modelId="{71F5FC8D-78D2-4AC1-8E20-03507E7BA629}" type="pres">
      <dgm:prSet presAssocID="{4F49A47E-26AF-4A10-AE5A-0907B44BC365}" presName="root2" presStyleCnt="0"/>
      <dgm:spPr/>
    </dgm:pt>
    <dgm:pt modelId="{F5185ABF-4C6C-4449-84B1-61D5E334FF20}" type="pres">
      <dgm:prSet presAssocID="{4F49A47E-26AF-4A10-AE5A-0907B44BC365}" presName="LevelTwoTextNode" presStyleLbl="node3" presStyleIdx="0" presStyleCnt="12" custScaleX="196995">
        <dgm:presLayoutVars>
          <dgm:chPref val="3"/>
        </dgm:presLayoutVars>
      </dgm:prSet>
      <dgm:spPr>
        <a:prstGeom prst="rect">
          <a:avLst/>
        </a:prstGeom>
      </dgm:spPr>
    </dgm:pt>
    <dgm:pt modelId="{BEDAB3D2-282C-4696-A299-22FE34D257E2}" type="pres">
      <dgm:prSet presAssocID="{4F49A47E-26AF-4A10-AE5A-0907B44BC365}" presName="level3hierChild" presStyleCnt="0"/>
      <dgm:spPr/>
    </dgm:pt>
    <dgm:pt modelId="{68EF0E04-D515-4651-83F9-60FAC9779221}" type="pres">
      <dgm:prSet presAssocID="{508C5080-CC36-4D65-AF50-D4F6AB7C9E8D}" presName="conn2-1" presStyleLbl="parChTrans1D3" presStyleIdx="1" presStyleCnt="12" custSzX="240563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4144" y="0"/>
              </a:lnTo>
              <a:lnTo>
                <a:pt x="114144" y="217500"/>
              </a:lnTo>
              <a:lnTo>
                <a:pt x="228288" y="217500"/>
              </a:lnTo>
            </a:path>
          </a:pathLst>
        </a:custGeom>
      </dgm:spPr>
    </dgm:pt>
    <dgm:pt modelId="{3B2CDC34-0DB2-4043-93DB-36ED62DF5FE3}" type="pres">
      <dgm:prSet presAssocID="{508C5080-CC36-4D65-AF50-D4F6AB7C9E8D}" presName="connTx" presStyleLbl="parChTrans1D3" presStyleIdx="1" presStyleCnt="12"/>
      <dgm:spPr/>
    </dgm:pt>
    <dgm:pt modelId="{ED9544F2-1FB4-4227-8942-641BA86AA850}" type="pres">
      <dgm:prSet presAssocID="{9DB0BB19-0CC0-4024-86C3-5EED6A477BEA}" presName="root2" presStyleCnt="0"/>
      <dgm:spPr/>
    </dgm:pt>
    <dgm:pt modelId="{79AEC75D-D958-4B67-A62E-A3D2C8AEEE6C}" type="pres">
      <dgm:prSet presAssocID="{9DB0BB19-0CC0-4024-86C3-5EED6A477BEA}" presName="LevelTwoTextNode" presStyleLbl="node3" presStyleIdx="1" presStyleCnt="12" custScaleX="196995">
        <dgm:presLayoutVars>
          <dgm:chPref val="3"/>
        </dgm:presLayoutVars>
      </dgm:prSet>
      <dgm:spPr>
        <a:prstGeom prst="rect">
          <a:avLst/>
        </a:prstGeom>
      </dgm:spPr>
    </dgm:pt>
    <dgm:pt modelId="{200C9127-7B58-4B1C-9818-9494824A8C5D}" type="pres">
      <dgm:prSet presAssocID="{9DB0BB19-0CC0-4024-86C3-5EED6A477BEA}" presName="level3hierChild" presStyleCnt="0"/>
      <dgm:spPr/>
    </dgm:pt>
    <dgm:pt modelId="{92F46754-940F-48A5-B769-95223D5CD677}" type="pres">
      <dgm:prSet presAssocID="{AD7BE552-5E90-4B4E-B603-AED94323AE30}" presName="conn2-1" presStyleLbl="parChTrans1D2" presStyleIdx="1" presStyleCnt="6" custSzX="240563"/>
      <dgm:spPr>
        <a:custGeom>
          <a:avLst/>
          <a:gdLst/>
          <a:ahLst/>
          <a:cxnLst/>
          <a:rect l="0" t="0" r="0" b="0"/>
          <a:pathLst>
            <a:path>
              <a:moveTo>
                <a:pt x="0" y="1410158"/>
              </a:moveTo>
              <a:lnTo>
                <a:pt x="114144" y="1410158"/>
              </a:lnTo>
              <a:lnTo>
                <a:pt x="114144" y="0"/>
              </a:lnTo>
              <a:lnTo>
                <a:pt x="228288" y="0"/>
              </a:lnTo>
            </a:path>
          </a:pathLst>
        </a:custGeom>
      </dgm:spPr>
    </dgm:pt>
    <dgm:pt modelId="{6ADD47BB-D79C-45A4-AE27-08EE62269D19}" type="pres">
      <dgm:prSet presAssocID="{AD7BE552-5E90-4B4E-B603-AED94323AE30}" presName="connTx" presStyleLbl="parChTrans1D2" presStyleIdx="1" presStyleCnt="6"/>
      <dgm:spPr/>
    </dgm:pt>
    <dgm:pt modelId="{B81B8C2C-8B39-475F-B023-CD4C9C1B01C4}" type="pres">
      <dgm:prSet presAssocID="{2940C08F-C7FD-4548-9628-AF139AC33B3D}" presName="root2" presStyleCnt="0"/>
      <dgm:spPr/>
    </dgm:pt>
    <dgm:pt modelId="{09963835-A99B-4959-8ABD-D1D7399FE8FD}" type="pres">
      <dgm:prSet presAssocID="{2940C08F-C7FD-4548-9628-AF139AC33B3D}" presName="LevelTwoTextNode" presStyleLbl="node2" presStyleIdx="1" presStyleCnt="6" custScaleX="196995">
        <dgm:presLayoutVars>
          <dgm:chPref val="3"/>
        </dgm:presLayoutVars>
      </dgm:prSet>
      <dgm:spPr>
        <a:prstGeom prst="rect">
          <a:avLst/>
        </a:prstGeom>
      </dgm:spPr>
    </dgm:pt>
    <dgm:pt modelId="{D389FE58-2EC5-44DA-AD7A-6097468A5894}" type="pres">
      <dgm:prSet presAssocID="{2940C08F-C7FD-4548-9628-AF139AC33B3D}" presName="level3hierChild" presStyleCnt="0"/>
      <dgm:spPr/>
    </dgm:pt>
    <dgm:pt modelId="{B421D5D3-3A13-4E28-8372-AA5347A71C32}" type="pres">
      <dgm:prSet presAssocID="{B59045EA-E8AA-44A9-B964-89628A96FAB4}" presName="conn2-1" presStyleLbl="parChTrans1D3" presStyleIdx="2" presStyleCnt="12" custSzX="240563"/>
      <dgm:spPr>
        <a:custGeom>
          <a:avLst/>
          <a:gdLst/>
          <a:ahLst/>
          <a:cxnLst/>
          <a:rect l="0" t="0" r="0" b="0"/>
          <a:pathLst>
            <a:path>
              <a:moveTo>
                <a:pt x="0" y="217500"/>
              </a:moveTo>
              <a:lnTo>
                <a:pt x="114144" y="217500"/>
              </a:lnTo>
              <a:lnTo>
                <a:pt x="114144" y="0"/>
              </a:lnTo>
              <a:lnTo>
                <a:pt x="228288" y="0"/>
              </a:lnTo>
            </a:path>
          </a:pathLst>
        </a:custGeom>
      </dgm:spPr>
    </dgm:pt>
    <dgm:pt modelId="{B68FB3B4-51E6-41F5-9364-01DC7E45A3D8}" type="pres">
      <dgm:prSet presAssocID="{B59045EA-E8AA-44A9-B964-89628A96FAB4}" presName="connTx" presStyleLbl="parChTrans1D3" presStyleIdx="2" presStyleCnt="12"/>
      <dgm:spPr/>
    </dgm:pt>
    <dgm:pt modelId="{7EA718CF-5141-4AFF-934C-42C8B4429512}" type="pres">
      <dgm:prSet presAssocID="{BA0110BD-DD7E-4AC3-919B-D666CB306F60}" presName="root2" presStyleCnt="0"/>
      <dgm:spPr/>
    </dgm:pt>
    <dgm:pt modelId="{6454DE54-B8EA-4656-9AF2-29DA4464D7FE}" type="pres">
      <dgm:prSet presAssocID="{BA0110BD-DD7E-4AC3-919B-D666CB306F60}" presName="LevelTwoTextNode" presStyleLbl="node3" presStyleIdx="2" presStyleCnt="12" custScaleX="196995">
        <dgm:presLayoutVars>
          <dgm:chPref val="3"/>
        </dgm:presLayoutVars>
      </dgm:prSet>
      <dgm:spPr>
        <a:prstGeom prst="rect">
          <a:avLst/>
        </a:prstGeom>
      </dgm:spPr>
    </dgm:pt>
    <dgm:pt modelId="{8E480BA7-E8A4-437A-A170-72A3E265C8CC}" type="pres">
      <dgm:prSet presAssocID="{BA0110BD-DD7E-4AC3-919B-D666CB306F60}" presName="level3hierChild" presStyleCnt="0"/>
      <dgm:spPr/>
    </dgm:pt>
    <dgm:pt modelId="{BD828926-2671-4D3C-AE4D-B71C4B375D56}" type="pres">
      <dgm:prSet presAssocID="{C360C21D-F305-4B47-A82E-B633D23528CC}" presName="conn2-1" presStyleLbl="parChTrans1D3" presStyleIdx="3" presStyleCnt="12" custSzX="240563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4144" y="0"/>
              </a:lnTo>
              <a:lnTo>
                <a:pt x="114144" y="217500"/>
              </a:lnTo>
              <a:lnTo>
                <a:pt x="228288" y="217500"/>
              </a:lnTo>
            </a:path>
          </a:pathLst>
        </a:custGeom>
      </dgm:spPr>
    </dgm:pt>
    <dgm:pt modelId="{831836F9-CA7D-4617-BEB3-6ECCF3A66D4C}" type="pres">
      <dgm:prSet presAssocID="{C360C21D-F305-4B47-A82E-B633D23528CC}" presName="connTx" presStyleLbl="parChTrans1D3" presStyleIdx="3" presStyleCnt="12"/>
      <dgm:spPr/>
    </dgm:pt>
    <dgm:pt modelId="{70760CEF-FF96-4C84-8A0E-452814BAB830}" type="pres">
      <dgm:prSet presAssocID="{A2E6DE4F-789C-4E8B-B564-5F4475CE7FA2}" presName="root2" presStyleCnt="0"/>
      <dgm:spPr/>
    </dgm:pt>
    <dgm:pt modelId="{2514E766-8111-4FF0-985F-D4954C02C6DB}" type="pres">
      <dgm:prSet presAssocID="{A2E6DE4F-789C-4E8B-B564-5F4475CE7FA2}" presName="LevelTwoTextNode" presStyleLbl="node3" presStyleIdx="3" presStyleCnt="12" custScaleX="196995">
        <dgm:presLayoutVars>
          <dgm:chPref val="3"/>
        </dgm:presLayoutVars>
      </dgm:prSet>
      <dgm:spPr>
        <a:prstGeom prst="rect">
          <a:avLst/>
        </a:prstGeom>
      </dgm:spPr>
    </dgm:pt>
    <dgm:pt modelId="{EA296E97-4378-4E42-AAF7-8B4A28E7F0CB}" type="pres">
      <dgm:prSet presAssocID="{A2E6DE4F-789C-4E8B-B564-5F4475CE7FA2}" presName="level3hierChild" presStyleCnt="0"/>
      <dgm:spPr/>
    </dgm:pt>
    <dgm:pt modelId="{FE0DD28D-AE3E-4C60-AD65-E30718E4845B}" type="pres">
      <dgm:prSet presAssocID="{8D986A80-70E7-46C2-A777-24A39F707BB3}" presName="conn2-1" presStyleLbl="parChTrans1D2" presStyleIdx="2" presStyleCnt="6" custSzX="240563"/>
      <dgm:spPr>
        <a:custGeom>
          <a:avLst/>
          <a:gdLst/>
          <a:ahLst/>
          <a:cxnLst/>
          <a:rect l="0" t="0" r="0" b="0"/>
          <a:pathLst>
            <a:path>
              <a:moveTo>
                <a:pt x="0" y="540154"/>
              </a:moveTo>
              <a:lnTo>
                <a:pt x="114144" y="540154"/>
              </a:lnTo>
              <a:lnTo>
                <a:pt x="114144" y="0"/>
              </a:lnTo>
              <a:lnTo>
                <a:pt x="228288" y="0"/>
              </a:lnTo>
            </a:path>
          </a:pathLst>
        </a:custGeom>
      </dgm:spPr>
    </dgm:pt>
    <dgm:pt modelId="{B2BD541F-3BE6-4BCB-A7EA-092F6374B3A2}" type="pres">
      <dgm:prSet presAssocID="{8D986A80-70E7-46C2-A777-24A39F707BB3}" presName="connTx" presStyleLbl="parChTrans1D2" presStyleIdx="2" presStyleCnt="6"/>
      <dgm:spPr/>
    </dgm:pt>
    <dgm:pt modelId="{07230A8B-DFFC-4CF1-8A56-7BDCC0164C6D}" type="pres">
      <dgm:prSet presAssocID="{020DFDE0-95B8-49EC-9794-488D73F04A67}" presName="root2" presStyleCnt="0"/>
      <dgm:spPr/>
    </dgm:pt>
    <dgm:pt modelId="{3EAF4790-FDF7-40AC-B4E5-8799A3DCFCF6}" type="pres">
      <dgm:prSet presAssocID="{020DFDE0-95B8-49EC-9794-488D73F04A67}" presName="LevelTwoTextNode" presStyleLbl="node2" presStyleIdx="2" presStyleCnt="6" custScaleX="196995">
        <dgm:presLayoutVars>
          <dgm:chPref val="3"/>
        </dgm:presLayoutVars>
      </dgm:prSet>
      <dgm:spPr>
        <a:prstGeom prst="rect">
          <a:avLst/>
        </a:prstGeom>
      </dgm:spPr>
    </dgm:pt>
    <dgm:pt modelId="{AEFA0948-C2E1-444E-9D0A-A40BB30CC347}" type="pres">
      <dgm:prSet presAssocID="{020DFDE0-95B8-49EC-9794-488D73F04A67}" presName="level3hierChild" presStyleCnt="0"/>
      <dgm:spPr/>
    </dgm:pt>
    <dgm:pt modelId="{D714C007-CFEF-48C3-80A2-8B18DB09D453}" type="pres">
      <dgm:prSet presAssocID="{8E7A78E5-07A9-4C58-912E-E441CF8906A7}" presName="conn2-1" presStyleLbl="parChTrans1D3" presStyleIdx="4" presStyleCnt="12" custSzX="240563"/>
      <dgm:spPr>
        <a:custGeom>
          <a:avLst/>
          <a:gdLst/>
          <a:ahLst/>
          <a:cxnLst/>
          <a:rect l="0" t="0" r="0" b="0"/>
          <a:pathLst>
            <a:path>
              <a:moveTo>
                <a:pt x="0" y="217500"/>
              </a:moveTo>
              <a:lnTo>
                <a:pt x="114144" y="217500"/>
              </a:lnTo>
              <a:lnTo>
                <a:pt x="114144" y="0"/>
              </a:lnTo>
              <a:lnTo>
                <a:pt x="228288" y="0"/>
              </a:lnTo>
            </a:path>
          </a:pathLst>
        </a:custGeom>
      </dgm:spPr>
    </dgm:pt>
    <dgm:pt modelId="{E0F47F9C-5347-4B68-A4D2-C6A8731598B8}" type="pres">
      <dgm:prSet presAssocID="{8E7A78E5-07A9-4C58-912E-E441CF8906A7}" presName="connTx" presStyleLbl="parChTrans1D3" presStyleIdx="4" presStyleCnt="12"/>
      <dgm:spPr/>
    </dgm:pt>
    <dgm:pt modelId="{13A9177C-9777-4F14-88F5-F0F809C7D9C7}" type="pres">
      <dgm:prSet presAssocID="{9BD8A54B-67B2-4415-A20F-56AF82A3D95A}" presName="root2" presStyleCnt="0"/>
      <dgm:spPr/>
    </dgm:pt>
    <dgm:pt modelId="{53EEB6A0-121E-485B-98DA-4CC4B9E994D5}" type="pres">
      <dgm:prSet presAssocID="{9BD8A54B-67B2-4415-A20F-56AF82A3D95A}" presName="LevelTwoTextNode" presStyleLbl="node3" presStyleIdx="4" presStyleCnt="12" custScaleX="196995">
        <dgm:presLayoutVars>
          <dgm:chPref val="3"/>
        </dgm:presLayoutVars>
      </dgm:prSet>
      <dgm:spPr>
        <a:prstGeom prst="rect">
          <a:avLst/>
        </a:prstGeom>
      </dgm:spPr>
    </dgm:pt>
    <dgm:pt modelId="{ECE3E060-8C31-47F0-96F5-F87896912BFA}" type="pres">
      <dgm:prSet presAssocID="{9BD8A54B-67B2-4415-A20F-56AF82A3D95A}" presName="level3hierChild" presStyleCnt="0"/>
      <dgm:spPr/>
    </dgm:pt>
    <dgm:pt modelId="{4A52CD4A-9DCD-451A-B140-FBA4F978B286}" type="pres">
      <dgm:prSet presAssocID="{A7011B1B-B3AF-4704-84E6-FAA7E8FB0360}" presName="conn2-1" presStyleLbl="parChTrans1D3" presStyleIdx="5" presStyleCnt="12" custSzX="240563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4144" y="0"/>
              </a:lnTo>
              <a:lnTo>
                <a:pt x="114144" y="217500"/>
              </a:lnTo>
              <a:lnTo>
                <a:pt x="228288" y="217500"/>
              </a:lnTo>
            </a:path>
          </a:pathLst>
        </a:custGeom>
      </dgm:spPr>
    </dgm:pt>
    <dgm:pt modelId="{B4815EA6-D680-44A7-A98D-F7BA004EE40E}" type="pres">
      <dgm:prSet presAssocID="{A7011B1B-B3AF-4704-84E6-FAA7E8FB0360}" presName="connTx" presStyleLbl="parChTrans1D3" presStyleIdx="5" presStyleCnt="12"/>
      <dgm:spPr/>
    </dgm:pt>
    <dgm:pt modelId="{B3F6EE04-052E-4D4E-9EBD-777E312F0456}" type="pres">
      <dgm:prSet presAssocID="{96B11B20-4D5A-48C1-8100-5063E9A63361}" presName="root2" presStyleCnt="0"/>
      <dgm:spPr/>
    </dgm:pt>
    <dgm:pt modelId="{EECAFCCC-D1CC-4A6E-AFD5-0E2FF88DC1EE}" type="pres">
      <dgm:prSet presAssocID="{96B11B20-4D5A-48C1-8100-5063E9A63361}" presName="LevelTwoTextNode" presStyleLbl="node3" presStyleIdx="5" presStyleCnt="12" custScaleX="196995">
        <dgm:presLayoutVars>
          <dgm:chPref val="3"/>
        </dgm:presLayoutVars>
      </dgm:prSet>
      <dgm:spPr>
        <a:prstGeom prst="rect">
          <a:avLst/>
        </a:prstGeom>
      </dgm:spPr>
    </dgm:pt>
    <dgm:pt modelId="{D7539089-4D7B-46F1-8DDA-3A7EDBA9512F}" type="pres">
      <dgm:prSet presAssocID="{96B11B20-4D5A-48C1-8100-5063E9A63361}" presName="level3hierChild" presStyleCnt="0"/>
      <dgm:spPr/>
    </dgm:pt>
    <dgm:pt modelId="{B2DC2DCE-F58E-49D0-A7F6-AD61B3BA87B1}" type="pres">
      <dgm:prSet presAssocID="{CC089E09-414A-4053-AE85-7581985B32A3}" presName="conn2-1" presStyleLbl="parChTrans1D2" presStyleIdx="3" presStyleCnt="6" custSzX="240563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4144" y="0"/>
              </a:lnTo>
              <a:lnTo>
                <a:pt x="114144" y="329848"/>
              </a:lnTo>
              <a:lnTo>
                <a:pt x="228288" y="329848"/>
              </a:lnTo>
            </a:path>
          </a:pathLst>
        </a:custGeom>
      </dgm:spPr>
    </dgm:pt>
    <dgm:pt modelId="{16D3C950-F80A-4FFB-97F6-76339EFA3663}" type="pres">
      <dgm:prSet presAssocID="{CC089E09-414A-4053-AE85-7581985B32A3}" presName="connTx" presStyleLbl="parChTrans1D2" presStyleIdx="3" presStyleCnt="6"/>
      <dgm:spPr/>
    </dgm:pt>
    <dgm:pt modelId="{F5824482-472E-4BB8-A503-D67502180C20}" type="pres">
      <dgm:prSet presAssocID="{0CD5053A-6AAF-406C-B35C-0004FA9C26DB}" presName="root2" presStyleCnt="0"/>
      <dgm:spPr/>
    </dgm:pt>
    <dgm:pt modelId="{E82EAF99-CDDD-43FF-BDFD-D96B84A2EE7D}" type="pres">
      <dgm:prSet presAssocID="{0CD5053A-6AAF-406C-B35C-0004FA9C26DB}" presName="LevelTwoTextNode" presStyleLbl="node2" presStyleIdx="3" presStyleCnt="6" custScaleX="196995">
        <dgm:presLayoutVars>
          <dgm:chPref val="3"/>
        </dgm:presLayoutVars>
      </dgm:prSet>
      <dgm:spPr>
        <a:prstGeom prst="rect">
          <a:avLst/>
        </a:prstGeom>
      </dgm:spPr>
    </dgm:pt>
    <dgm:pt modelId="{0E9C555F-AE33-42D3-AD3A-D4FBE8875973}" type="pres">
      <dgm:prSet presAssocID="{0CD5053A-6AAF-406C-B35C-0004FA9C26DB}" presName="level3hierChild" presStyleCnt="0"/>
      <dgm:spPr/>
    </dgm:pt>
    <dgm:pt modelId="{2C58D136-858E-4A08-9B9C-E9E2FF76DE95}" type="pres">
      <dgm:prSet presAssocID="{1011631B-B765-453E-A57E-DAB327A96A05}" presName="conn2-1" presStyleLbl="parChTrans1D3" presStyleIdx="6" presStyleCnt="12" custSzX="240563"/>
      <dgm:spPr>
        <a:custGeom>
          <a:avLst/>
          <a:gdLst/>
          <a:ahLst/>
          <a:cxnLst/>
          <a:rect l="0" t="0" r="0" b="0"/>
          <a:pathLst>
            <a:path>
              <a:moveTo>
                <a:pt x="0" y="217500"/>
              </a:moveTo>
              <a:lnTo>
                <a:pt x="114144" y="217500"/>
              </a:lnTo>
              <a:lnTo>
                <a:pt x="114144" y="0"/>
              </a:lnTo>
              <a:lnTo>
                <a:pt x="228288" y="0"/>
              </a:lnTo>
            </a:path>
          </a:pathLst>
        </a:custGeom>
      </dgm:spPr>
    </dgm:pt>
    <dgm:pt modelId="{59689505-BB47-4246-8E93-13C2EE3274A3}" type="pres">
      <dgm:prSet presAssocID="{1011631B-B765-453E-A57E-DAB327A96A05}" presName="connTx" presStyleLbl="parChTrans1D3" presStyleIdx="6" presStyleCnt="12"/>
      <dgm:spPr/>
    </dgm:pt>
    <dgm:pt modelId="{B8299EEB-94AC-4CAD-8616-A1D11ECCEA46}" type="pres">
      <dgm:prSet presAssocID="{AF1357EF-27C6-4C6C-8942-DFDF417EE6A4}" presName="root2" presStyleCnt="0"/>
      <dgm:spPr/>
    </dgm:pt>
    <dgm:pt modelId="{C2193210-FD00-411C-9236-AC8D994D1375}" type="pres">
      <dgm:prSet presAssocID="{AF1357EF-27C6-4C6C-8942-DFDF417EE6A4}" presName="LevelTwoTextNode" presStyleLbl="node3" presStyleIdx="6" presStyleCnt="12" custScaleX="196995">
        <dgm:presLayoutVars>
          <dgm:chPref val="3"/>
        </dgm:presLayoutVars>
      </dgm:prSet>
      <dgm:spPr>
        <a:prstGeom prst="rect">
          <a:avLst/>
        </a:prstGeom>
      </dgm:spPr>
    </dgm:pt>
    <dgm:pt modelId="{6A833709-41FA-4B30-9F79-39B1040D5D39}" type="pres">
      <dgm:prSet presAssocID="{AF1357EF-27C6-4C6C-8942-DFDF417EE6A4}" presName="level3hierChild" presStyleCnt="0"/>
      <dgm:spPr/>
    </dgm:pt>
    <dgm:pt modelId="{C1901DBE-987A-4589-AADE-4D6EC27D6A89}" type="pres">
      <dgm:prSet presAssocID="{53CD2771-9D2A-4D95-A51D-CFE392BEC286}" presName="conn2-1" presStyleLbl="parChTrans1D3" presStyleIdx="7" presStyleCnt="12" custSzX="240563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4144" y="0"/>
              </a:lnTo>
              <a:lnTo>
                <a:pt x="114144" y="217500"/>
              </a:lnTo>
              <a:lnTo>
                <a:pt x="228288" y="217500"/>
              </a:lnTo>
            </a:path>
          </a:pathLst>
        </a:custGeom>
      </dgm:spPr>
    </dgm:pt>
    <dgm:pt modelId="{333FD791-AAB6-444D-8228-96471EFF0C22}" type="pres">
      <dgm:prSet presAssocID="{53CD2771-9D2A-4D95-A51D-CFE392BEC286}" presName="connTx" presStyleLbl="parChTrans1D3" presStyleIdx="7" presStyleCnt="12"/>
      <dgm:spPr/>
    </dgm:pt>
    <dgm:pt modelId="{1A2C0915-10C6-440B-90B4-FC9867EF522E}" type="pres">
      <dgm:prSet presAssocID="{E51103A0-A478-48DA-A97C-AB4B75DDE73F}" presName="root2" presStyleCnt="0"/>
      <dgm:spPr/>
    </dgm:pt>
    <dgm:pt modelId="{352A1907-C96F-430A-920C-767C4D773999}" type="pres">
      <dgm:prSet presAssocID="{E51103A0-A478-48DA-A97C-AB4B75DDE73F}" presName="LevelTwoTextNode" presStyleLbl="node3" presStyleIdx="7" presStyleCnt="12" custScaleX="196995">
        <dgm:presLayoutVars>
          <dgm:chPref val="3"/>
        </dgm:presLayoutVars>
      </dgm:prSet>
      <dgm:spPr>
        <a:prstGeom prst="rect">
          <a:avLst/>
        </a:prstGeom>
      </dgm:spPr>
    </dgm:pt>
    <dgm:pt modelId="{C60B0798-01A3-47EA-BF35-83EA358D5F4D}" type="pres">
      <dgm:prSet presAssocID="{E51103A0-A478-48DA-A97C-AB4B75DDE73F}" presName="level3hierChild" presStyleCnt="0"/>
      <dgm:spPr/>
    </dgm:pt>
    <dgm:pt modelId="{FC522CB5-B310-4487-AAC0-4DCF38EA6D74}" type="pres">
      <dgm:prSet presAssocID="{B7B5CF5C-68FA-46CA-AA45-8DD0DEA02B25}" presName="conn2-1" presStyleLbl="parChTrans1D2" presStyleIdx="4" presStyleCnt="6" custSzX="240563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4144" y="0"/>
              </a:lnTo>
              <a:lnTo>
                <a:pt x="114144" y="1199852"/>
              </a:lnTo>
              <a:lnTo>
                <a:pt x="228288" y="1199852"/>
              </a:lnTo>
            </a:path>
          </a:pathLst>
        </a:custGeom>
      </dgm:spPr>
    </dgm:pt>
    <dgm:pt modelId="{CF0678C0-3BE9-454F-8E35-A87AB59FB2AF}" type="pres">
      <dgm:prSet presAssocID="{B7B5CF5C-68FA-46CA-AA45-8DD0DEA02B25}" presName="connTx" presStyleLbl="parChTrans1D2" presStyleIdx="4" presStyleCnt="6"/>
      <dgm:spPr/>
    </dgm:pt>
    <dgm:pt modelId="{689D58F7-6384-47C5-83BD-1F6F5B60A7E5}" type="pres">
      <dgm:prSet presAssocID="{D5215B06-F527-4154-9B5B-545A59ACA828}" presName="root2" presStyleCnt="0"/>
      <dgm:spPr/>
    </dgm:pt>
    <dgm:pt modelId="{41184E3F-382F-4C9E-9A02-30C785D86DB8}" type="pres">
      <dgm:prSet presAssocID="{D5215B06-F527-4154-9B5B-545A59ACA828}" presName="LevelTwoTextNode" presStyleLbl="node2" presStyleIdx="4" presStyleCnt="6" custScaleX="196995">
        <dgm:presLayoutVars>
          <dgm:chPref val="3"/>
        </dgm:presLayoutVars>
      </dgm:prSet>
      <dgm:spPr>
        <a:prstGeom prst="rect">
          <a:avLst/>
        </a:prstGeom>
      </dgm:spPr>
    </dgm:pt>
    <dgm:pt modelId="{A46A1F8F-73D5-4FCC-9A3D-C8D813B33DF4}" type="pres">
      <dgm:prSet presAssocID="{D5215B06-F527-4154-9B5B-545A59ACA828}" presName="level3hierChild" presStyleCnt="0"/>
      <dgm:spPr/>
    </dgm:pt>
    <dgm:pt modelId="{074B339C-CCD8-4E11-9B1F-28517C42ADD9}" type="pres">
      <dgm:prSet presAssocID="{2AD91453-1F91-4BB4-91EF-3AB2295B8A5F}" presName="conn2-1" presStyleLbl="parChTrans1D3" presStyleIdx="8" presStyleCnt="12" custSzX="240563"/>
      <dgm:spPr>
        <a:custGeom>
          <a:avLst/>
          <a:gdLst/>
          <a:ahLst/>
          <a:cxnLst/>
          <a:rect l="0" t="0" r="0" b="0"/>
          <a:pathLst>
            <a:path>
              <a:moveTo>
                <a:pt x="0" y="217500"/>
              </a:moveTo>
              <a:lnTo>
                <a:pt x="114144" y="217500"/>
              </a:lnTo>
              <a:lnTo>
                <a:pt x="114144" y="0"/>
              </a:lnTo>
              <a:lnTo>
                <a:pt x="228288" y="0"/>
              </a:lnTo>
            </a:path>
          </a:pathLst>
        </a:custGeom>
      </dgm:spPr>
    </dgm:pt>
    <dgm:pt modelId="{DF57E7D1-44F9-4486-B4C7-779F35AC59C3}" type="pres">
      <dgm:prSet presAssocID="{2AD91453-1F91-4BB4-91EF-3AB2295B8A5F}" presName="connTx" presStyleLbl="parChTrans1D3" presStyleIdx="8" presStyleCnt="12"/>
      <dgm:spPr/>
    </dgm:pt>
    <dgm:pt modelId="{FFD07BF1-88BC-4DB0-B8D7-92CAB6F5A1D6}" type="pres">
      <dgm:prSet presAssocID="{28CD9ED0-7A65-444F-88D7-C4ED225286B0}" presName="root2" presStyleCnt="0"/>
      <dgm:spPr/>
    </dgm:pt>
    <dgm:pt modelId="{13FC166B-C46D-4B16-AD76-62E43D19AC51}" type="pres">
      <dgm:prSet presAssocID="{28CD9ED0-7A65-444F-88D7-C4ED225286B0}" presName="LevelTwoTextNode" presStyleLbl="node3" presStyleIdx="8" presStyleCnt="12" custScaleX="196995">
        <dgm:presLayoutVars>
          <dgm:chPref val="3"/>
        </dgm:presLayoutVars>
      </dgm:prSet>
      <dgm:spPr>
        <a:prstGeom prst="rect">
          <a:avLst/>
        </a:prstGeom>
      </dgm:spPr>
    </dgm:pt>
    <dgm:pt modelId="{AF445017-7E11-4DD3-A6E4-82CD0E3955BF}" type="pres">
      <dgm:prSet presAssocID="{28CD9ED0-7A65-444F-88D7-C4ED225286B0}" presName="level3hierChild" presStyleCnt="0"/>
      <dgm:spPr/>
    </dgm:pt>
    <dgm:pt modelId="{223443EC-F72F-442F-835C-4400DC5011BA}" type="pres">
      <dgm:prSet presAssocID="{790C56BF-3EF0-4741-82DC-D1408913C434}" presName="conn2-1" presStyleLbl="parChTrans1D3" presStyleIdx="9" presStyleCnt="12" custSzX="240563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4144" y="0"/>
              </a:lnTo>
              <a:lnTo>
                <a:pt x="114144" y="217500"/>
              </a:lnTo>
              <a:lnTo>
                <a:pt x="228288" y="217500"/>
              </a:lnTo>
            </a:path>
          </a:pathLst>
        </a:custGeom>
      </dgm:spPr>
    </dgm:pt>
    <dgm:pt modelId="{A4716CB7-F5F7-4D1C-8FAB-FEAD3D9FDF94}" type="pres">
      <dgm:prSet presAssocID="{790C56BF-3EF0-4741-82DC-D1408913C434}" presName="connTx" presStyleLbl="parChTrans1D3" presStyleIdx="9" presStyleCnt="12"/>
      <dgm:spPr/>
    </dgm:pt>
    <dgm:pt modelId="{DB39D3D7-6A87-48B0-A754-45715A1DE890}" type="pres">
      <dgm:prSet presAssocID="{28F113AA-73B9-4B63-BE2C-7DD1D0A94FC9}" presName="root2" presStyleCnt="0"/>
      <dgm:spPr/>
    </dgm:pt>
    <dgm:pt modelId="{7019E782-BBD6-4F45-A4C0-FB0C07762ED7}" type="pres">
      <dgm:prSet presAssocID="{28F113AA-73B9-4B63-BE2C-7DD1D0A94FC9}" presName="LevelTwoTextNode" presStyleLbl="node3" presStyleIdx="9" presStyleCnt="12" custScaleX="196995">
        <dgm:presLayoutVars>
          <dgm:chPref val="3"/>
        </dgm:presLayoutVars>
      </dgm:prSet>
      <dgm:spPr>
        <a:prstGeom prst="rect">
          <a:avLst/>
        </a:prstGeom>
      </dgm:spPr>
    </dgm:pt>
    <dgm:pt modelId="{5015D125-B19B-4626-98BB-B28B292A8C76}" type="pres">
      <dgm:prSet presAssocID="{28F113AA-73B9-4B63-BE2C-7DD1D0A94FC9}" presName="level3hierChild" presStyleCnt="0"/>
      <dgm:spPr/>
    </dgm:pt>
    <dgm:pt modelId="{A93D6347-6FE4-420D-A11E-302DAB97A156}" type="pres">
      <dgm:prSet presAssocID="{12DB4FF3-5665-422C-B0D2-C0A801FABE89}" presName="conn2-1" presStyleLbl="parChTrans1D2" presStyleIdx="5" presStyleCnt="6" custSzX="240563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4144" y="0"/>
              </a:lnTo>
              <a:lnTo>
                <a:pt x="114144" y="2069855"/>
              </a:lnTo>
              <a:lnTo>
                <a:pt x="228288" y="2069855"/>
              </a:lnTo>
            </a:path>
          </a:pathLst>
        </a:custGeom>
      </dgm:spPr>
    </dgm:pt>
    <dgm:pt modelId="{19FE951E-031E-46A6-AF4E-D9251945DEB5}" type="pres">
      <dgm:prSet presAssocID="{12DB4FF3-5665-422C-B0D2-C0A801FABE89}" presName="connTx" presStyleLbl="parChTrans1D2" presStyleIdx="5" presStyleCnt="6"/>
      <dgm:spPr/>
    </dgm:pt>
    <dgm:pt modelId="{32DB4E1D-C3C2-4361-9895-97F37FB1754D}" type="pres">
      <dgm:prSet presAssocID="{E740D0CA-8C4B-4F9A-B7F0-10B7F81B91CC}" presName="root2" presStyleCnt="0"/>
      <dgm:spPr/>
    </dgm:pt>
    <dgm:pt modelId="{5558098C-5E69-43D5-93BF-DED527E5F0D2}" type="pres">
      <dgm:prSet presAssocID="{E740D0CA-8C4B-4F9A-B7F0-10B7F81B91CC}" presName="LevelTwoTextNode" presStyleLbl="node2" presStyleIdx="5" presStyleCnt="6" custScaleX="196995" custScaleY="220865">
        <dgm:presLayoutVars>
          <dgm:chPref val="3"/>
        </dgm:presLayoutVars>
      </dgm:prSet>
      <dgm:spPr>
        <a:prstGeom prst="rect">
          <a:avLst/>
        </a:prstGeom>
      </dgm:spPr>
    </dgm:pt>
    <dgm:pt modelId="{E25A5CBF-4889-4C7D-9B16-F07D877DC674}" type="pres">
      <dgm:prSet presAssocID="{E740D0CA-8C4B-4F9A-B7F0-10B7F81B91CC}" presName="level3hierChild" presStyleCnt="0"/>
      <dgm:spPr/>
    </dgm:pt>
    <dgm:pt modelId="{1F6FDC4C-551C-4A69-9F7A-9E9D82F6939B}" type="pres">
      <dgm:prSet presAssocID="{DAEE139B-ADF7-4D27-B041-86A9ED5EC7F4}" presName="conn2-1" presStyleLbl="parChTrans1D3" presStyleIdx="10" presStyleCnt="12" custSzX="240563"/>
      <dgm:spPr>
        <a:custGeom>
          <a:avLst/>
          <a:gdLst/>
          <a:ahLst/>
          <a:cxnLst/>
          <a:rect l="0" t="0" r="0" b="0"/>
          <a:pathLst>
            <a:path>
              <a:moveTo>
                <a:pt x="0" y="217500"/>
              </a:moveTo>
              <a:lnTo>
                <a:pt x="114144" y="217500"/>
              </a:lnTo>
              <a:lnTo>
                <a:pt x="114144" y="0"/>
              </a:lnTo>
              <a:lnTo>
                <a:pt x="228288" y="0"/>
              </a:lnTo>
            </a:path>
          </a:pathLst>
        </a:custGeom>
      </dgm:spPr>
    </dgm:pt>
    <dgm:pt modelId="{A44528CB-517E-4CAA-8CCD-0BB46171B32A}" type="pres">
      <dgm:prSet presAssocID="{DAEE139B-ADF7-4D27-B041-86A9ED5EC7F4}" presName="connTx" presStyleLbl="parChTrans1D3" presStyleIdx="10" presStyleCnt="12"/>
      <dgm:spPr/>
    </dgm:pt>
    <dgm:pt modelId="{4494D913-929D-4B5D-826C-9C7EEB5103D1}" type="pres">
      <dgm:prSet presAssocID="{330FD5A8-0B65-4DC4-8F17-D7128D96C841}" presName="root2" presStyleCnt="0"/>
      <dgm:spPr/>
    </dgm:pt>
    <dgm:pt modelId="{3A08F551-EC53-4765-9B99-6727490C286B}" type="pres">
      <dgm:prSet presAssocID="{330FD5A8-0B65-4DC4-8F17-D7128D96C841}" presName="LevelTwoTextNode" presStyleLbl="node3" presStyleIdx="10" presStyleCnt="12" custScaleX="196995">
        <dgm:presLayoutVars>
          <dgm:chPref val="3"/>
        </dgm:presLayoutVars>
      </dgm:prSet>
      <dgm:spPr>
        <a:prstGeom prst="rect">
          <a:avLst/>
        </a:prstGeom>
      </dgm:spPr>
    </dgm:pt>
    <dgm:pt modelId="{D94B1BBD-9626-4C4E-836B-D5608A7212A6}" type="pres">
      <dgm:prSet presAssocID="{330FD5A8-0B65-4DC4-8F17-D7128D96C841}" presName="level3hierChild" presStyleCnt="0"/>
      <dgm:spPr/>
    </dgm:pt>
    <dgm:pt modelId="{D9977593-2508-457C-A0F7-F6A5024B5CD9}" type="pres">
      <dgm:prSet presAssocID="{84426D3D-6439-4D44-853D-A70A290B4BBC}" presName="conn2-1" presStyleLbl="parChTrans1D3" presStyleIdx="11" presStyleCnt="12" custSzX="240563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4144" y="0"/>
              </a:lnTo>
              <a:lnTo>
                <a:pt x="114144" y="217500"/>
              </a:lnTo>
              <a:lnTo>
                <a:pt x="228288" y="217500"/>
              </a:lnTo>
            </a:path>
          </a:pathLst>
        </a:custGeom>
      </dgm:spPr>
    </dgm:pt>
    <dgm:pt modelId="{CF64F87C-339E-4C8D-8933-64FC6FEED4BD}" type="pres">
      <dgm:prSet presAssocID="{84426D3D-6439-4D44-853D-A70A290B4BBC}" presName="connTx" presStyleLbl="parChTrans1D3" presStyleIdx="11" presStyleCnt="12"/>
      <dgm:spPr/>
    </dgm:pt>
    <dgm:pt modelId="{BAAE1FD1-5EBC-489E-817A-20819F6B265C}" type="pres">
      <dgm:prSet presAssocID="{660A62CD-3A9A-4E0F-B358-D9CC6729126D}" presName="root2" presStyleCnt="0"/>
      <dgm:spPr/>
    </dgm:pt>
    <dgm:pt modelId="{FEA37390-2302-47F9-86F6-BE2F04A16229}" type="pres">
      <dgm:prSet presAssocID="{660A62CD-3A9A-4E0F-B358-D9CC6729126D}" presName="LevelTwoTextNode" presStyleLbl="node3" presStyleIdx="11" presStyleCnt="12" custScaleX="196995">
        <dgm:presLayoutVars>
          <dgm:chPref val="3"/>
        </dgm:presLayoutVars>
      </dgm:prSet>
      <dgm:spPr>
        <a:prstGeom prst="rect">
          <a:avLst/>
        </a:prstGeom>
      </dgm:spPr>
    </dgm:pt>
    <dgm:pt modelId="{7092449D-2766-4880-9B4C-F9889BD84C76}" type="pres">
      <dgm:prSet presAssocID="{660A62CD-3A9A-4E0F-B358-D9CC6729126D}" presName="level3hierChild" presStyleCnt="0"/>
      <dgm:spPr/>
    </dgm:pt>
  </dgm:ptLst>
  <dgm:cxnLst>
    <dgm:cxn modelId="{C317F703-8AEC-4466-8F0F-3C3B6D58848E}" srcId="{3065BDDA-7FB7-4D2A-9CC3-B25B9EBD3866}" destId="{054CE9D4-E417-4BD1-BFE2-BC2E502002B4}" srcOrd="0" destOrd="0" parTransId="{0397F6DE-BAC3-4861-A279-7883AFA06AC1}" sibTransId="{30B5CC59-53B7-4D37-8D7E-2A116B7B52AE}"/>
    <dgm:cxn modelId="{4FE5D607-E8BB-4878-8674-FDE14313B70E}" type="presOf" srcId="{9BD8A54B-67B2-4415-A20F-56AF82A3D95A}" destId="{53EEB6A0-121E-485B-98DA-4CC4B9E994D5}" srcOrd="0" destOrd="0" presId="urn:microsoft.com/office/officeart/2008/layout/HorizontalMultiLevelHierarchy"/>
    <dgm:cxn modelId="{80B44409-01D6-4BFA-9145-752BFDD92850}" srcId="{E740D0CA-8C4B-4F9A-B7F0-10B7F81B91CC}" destId="{330FD5A8-0B65-4DC4-8F17-D7128D96C841}" srcOrd="0" destOrd="0" parTransId="{DAEE139B-ADF7-4D27-B041-86A9ED5EC7F4}" sibTransId="{51A38D42-297D-474C-858E-0287B889E44F}"/>
    <dgm:cxn modelId="{927C4C0E-1099-4FBB-8C82-0CC87A7700E0}" type="presOf" srcId="{CC089E09-414A-4053-AE85-7581985B32A3}" destId="{B2DC2DCE-F58E-49D0-A7F6-AD61B3BA87B1}" srcOrd="0" destOrd="0" presId="urn:microsoft.com/office/officeart/2008/layout/HorizontalMultiLevelHierarchy"/>
    <dgm:cxn modelId="{CC4F3711-1BBC-4042-A1D7-D79E4CAD16CE}" srcId="{0CD5053A-6AAF-406C-B35C-0004FA9C26DB}" destId="{E51103A0-A478-48DA-A97C-AB4B75DDE73F}" srcOrd="1" destOrd="0" parTransId="{53CD2771-9D2A-4D95-A51D-CFE392BEC286}" sibTransId="{01C02DCE-9034-4276-B7E9-CDDD7DCD349E}"/>
    <dgm:cxn modelId="{4BCD7117-FCEB-4470-BAFD-C2D7001E72F7}" type="presOf" srcId="{12DB4FF3-5665-422C-B0D2-C0A801FABE89}" destId="{A93D6347-6FE4-420D-A11E-302DAB97A156}" srcOrd="0" destOrd="0" presId="urn:microsoft.com/office/officeart/2008/layout/HorizontalMultiLevelHierarchy"/>
    <dgm:cxn modelId="{1E60BA17-6198-4082-9E47-51BA1028B3CB}" type="presOf" srcId="{53CD2771-9D2A-4D95-A51D-CFE392BEC286}" destId="{C1901DBE-987A-4589-AADE-4D6EC27D6A89}" srcOrd="0" destOrd="0" presId="urn:microsoft.com/office/officeart/2008/layout/HorizontalMultiLevelHierarchy"/>
    <dgm:cxn modelId="{42409A19-D5EA-40F3-9FF4-9D0323B69F71}" type="presOf" srcId="{0397F6DE-BAC3-4861-A279-7883AFA06AC1}" destId="{99E82FCE-9569-4A62-BB22-9510C9350DD8}" srcOrd="0" destOrd="0" presId="urn:microsoft.com/office/officeart/2008/layout/HorizontalMultiLevelHierarchy"/>
    <dgm:cxn modelId="{BD6CF520-F1F5-44EB-8243-88EE29D609C9}" srcId="{2940C08F-C7FD-4548-9628-AF139AC33B3D}" destId="{A2E6DE4F-789C-4E8B-B564-5F4475CE7FA2}" srcOrd="1" destOrd="0" parTransId="{C360C21D-F305-4B47-A82E-B633D23528CC}" sibTransId="{D0E2816B-9B19-4773-9811-E04F39691E7F}"/>
    <dgm:cxn modelId="{57059D22-4C0E-4198-B863-4C7337C10E37}" type="presOf" srcId="{84426D3D-6439-4D44-853D-A70A290B4BBC}" destId="{CF64F87C-339E-4C8D-8933-64FC6FEED4BD}" srcOrd="1" destOrd="0" presId="urn:microsoft.com/office/officeart/2008/layout/HorizontalMultiLevelHierarchy"/>
    <dgm:cxn modelId="{950EB025-5339-4AB0-B87E-484F577E13CD}" type="presOf" srcId="{4F49A47E-26AF-4A10-AE5A-0907B44BC365}" destId="{F5185ABF-4C6C-4449-84B1-61D5E334FF20}" srcOrd="0" destOrd="0" presId="urn:microsoft.com/office/officeart/2008/layout/HorizontalMultiLevelHierarchy"/>
    <dgm:cxn modelId="{CEC02626-4CD1-4127-9577-FF464FAD1977}" srcId="{020DFDE0-95B8-49EC-9794-488D73F04A67}" destId="{9BD8A54B-67B2-4415-A20F-56AF82A3D95A}" srcOrd="0" destOrd="0" parTransId="{8E7A78E5-07A9-4C58-912E-E441CF8906A7}" sibTransId="{25FFB222-E044-4465-A016-ECB4CD4CD699}"/>
    <dgm:cxn modelId="{9D00D926-8355-4C08-B683-1BFEA9C9411D}" type="presOf" srcId="{1011631B-B765-453E-A57E-DAB327A96A05}" destId="{59689505-BB47-4246-8E93-13C2EE3274A3}" srcOrd="1" destOrd="0" presId="urn:microsoft.com/office/officeart/2008/layout/HorizontalMultiLevelHierarchy"/>
    <dgm:cxn modelId="{86232729-28D0-459F-9136-789CC60E2C34}" type="presOf" srcId="{0397F6DE-BAC3-4861-A279-7883AFA06AC1}" destId="{C1AADCCE-01CF-4731-9DA1-EC84014436AB}" srcOrd="1" destOrd="0" presId="urn:microsoft.com/office/officeart/2008/layout/HorizontalMultiLevelHierarchy"/>
    <dgm:cxn modelId="{DD20812E-F2CC-49B0-AD84-1A2C6B5529A4}" type="presOf" srcId="{330FD5A8-0B65-4DC4-8F17-D7128D96C841}" destId="{3A08F551-EC53-4765-9B99-6727490C286B}" srcOrd="0" destOrd="0" presId="urn:microsoft.com/office/officeart/2008/layout/HorizontalMultiLevelHierarchy"/>
    <dgm:cxn modelId="{A999A330-613D-4943-9CF5-A4DB2D4B4086}" type="presOf" srcId="{0CD5053A-6AAF-406C-B35C-0004FA9C26DB}" destId="{E82EAF99-CDDD-43FF-BDFD-D96B84A2EE7D}" srcOrd="0" destOrd="0" presId="urn:microsoft.com/office/officeart/2008/layout/HorizontalMultiLevelHierarchy"/>
    <dgm:cxn modelId="{A04EA431-B18E-4566-89D4-D2CB089741DC}" srcId="{054CE9D4-E417-4BD1-BFE2-BC2E502002B4}" destId="{4F49A47E-26AF-4A10-AE5A-0907B44BC365}" srcOrd="0" destOrd="0" parTransId="{BF1C116E-5B15-4900-BF13-6D5B5F37B21D}" sibTransId="{E47F267C-8467-4385-B42A-CC349FDF80BC}"/>
    <dgm:cxn modelId="{21993B32-15E6-4872-AD21-CD2417961B92}" type="presOf" srcId="{BF1C116E-5B15-4900-BF13-6D5B5F37B21D}" destId="{974BEA04-A733-4065-8E0B-0E639B98F823}" srcOrd="1" destOrd="0" presId="urn:microsoft.com/office/officeart/2008/layout/HorizontalMultiLevelHierarchy"/>
    <dgm:cxn modelId="{3F40A933-92C5-434D-88BD-53F2594BF38E}" srcId="{2940C08F-C7FD-4548-9628-AF139AC33B3D}" destId="{BA0110BD-DD7E-4AC3-919B-D666CB306F60}" srcOrd="0" destOrd="0" parTransId="{B59045EA-E8AA-44A9-B964-89628A96FAB4}" sibTransId="{154D2CC2-2CF2-4301-AD07-372DBDE3AD5F}"/>
    <dgm:cxn modelId="{901FFF35-487B-494E-9245-5104672ACCA3}" type="presOf" srcId="{DAEE139B-ADF7-4D27-B041-86A9ED5EC7F4}" destId="{A44528CB-517E-4CAA-8CCD-0BB46171B32A}" srcOrd="1" destOrd="0" presId="urn:microsoft.com/office/officeart/2008/layout/HorizontalMultiLevelHierarchy"/>
    <dgm:cxn modelId="{A4508939-4450-4060-B8B1-BBE62846E28C}" type="presOf" srcId="{C360C21D-F305-4B47-A82E-B633D23528CC}" destId="{BD828926-2671-4D3C-AE4D-B71C4B375D56}" srcOrd="0" destOrd="0" presId="urn:microsoft.com/office/officeart/2008/layout/HorizontalMultiLevelHierarchy"/>
    <dgm:cxn modelId="{EC31823B-D9A6-46BE-9A0E-0ED5A87EE2DB}" type="presOf" srcId="{BF1C116E-5B15-4900-BF13-6D5B5F37B21D}" destId="{5F3AAB13-ECAF-4D28-AFF4-6442513E3CCA}" srcOrd="0" destOrd="0" presId="urn:microsoft.com/office/officeart/2008/layout/HorizontalMultiLevelHierarchy"/>
    <dgm:cxn modelId="{CF749C3D-0147-49CD-AF0F-9324A8A9F8FD}" srcId="{3065BDDA-7FB7-4D2A-9CC3-B25B9EBD3866}" destId="{E740D0CA-8C4B-4F9A-B7F0-10B7F81B91CC}" srcOrd="5" destOrd="0" parTransId="{12DB4FF3-5665-422C-B0D2-C0A801FABE89}" sibTransId="{E93151E9-1FF1-4F2B-BCAD-B76CEC258678}"/>
    <dgm:cxn modelId="{3322BF63-D0F9-4512-B522-57CF954B5968}" type="presOf" srcId="{1011631B-B765-453E-A57E-DAB327A96A05}" destId="{2C58D136-858E-4A08-9B9C-E9E2FF76DE95}" srcOrd="0" destOrd="0" presId="urn:microsoft.com/office/officeart/2008/layout/HorizontalMultiLevelHierarchy"/>
    <dgm:cxn modelId="{0F621D44-52C9-42BE-A73F-FE66F8DD1C38}" type="presOf" srcId="{8E7A78E5-07A9-4C58-912E-E441CF8906A7}" destId="{D714C007-CFEF-48C3-80A2-8B18DB09D453}" srcOrd="0" destOrd="0" presId="urn:microsoft.com/office/officeart/2008/layout/HorizontalMultiLevelHierarchy"/>
    <dgm:cxn modelId="{028DE046-33D6-40D1-9AA2-C6D4ACBDCE65}" type="presOf" srcId="{DAEE139B-ADF7-4D27-B041-86A9ED5EC7F4}" destId="{1F6FDC4C-551C-4A69-9F7A-9E9D82F6939B}" srcOrd="0" destOrd="0" presId="urn:microsoft.com/office/officeart/2008/layout/HorizontalMultiLevelHierarchy"/>
    <dgm:cxn modelId="{A371EA48-A512-4126-8EF3-642AC062DB82}" type="presOf" srcId="{28F113AA-73B9-4B63-BE2C-7DD1D0A94FC9}" destId="{7019E782-BBD6-4F45-A4C0-FB0C07762ED7}" srcOrd="0" destOrd="0" presId="urn:microsoft.com/office/officeart/2008/layout/HorizontalMultiLevelHierarchy"/>
    <dgm:cxn modelId="{4DFBD04D-65AE-4DFE-913F-5B217DD03D2C}" type="presOf" srcId="{790C56BF-3EF0-4741-82DC-D1408913C434}" destId="{A4716CB7-F5F7-4D1C-8FAB-FEAD3D9FDF94}" srcOrd="1" destOrd="0" presId="urn:microsoft.com/office/officeart/2008/layout/HorizontalMultiLevelHierarchy"/>
    <dgm:cxn modelId="{C33A336E-39F5-4776-9B32-0C49EFFF1E6A}" type="presOf" srcId="{AF1357EF-27C6-4C6C-8942-DFDF417EE6A4}" destId="{C2193210-FD00-411C-9236-AC8D994D1375}" srcOrd="0" destOrd="0" presId="urn:microsoft.com/office/officeart/2008/layout/HorizontalMultiLevelHierarchy"/>
    <dgm:cxn modelId="{9101DA70-65BF-4375-A9F6-7B1479513C8A}" srcId="{3065BDDA-7FB7-4D2A-9CC3-B25B9EBD3866}" destId="{0CD5053A-6AAF-406C-B35C-0004FA9C26DB}" srcOrd="3" destOrd="0" parTransId="{CC089E09-414A-4053-AE85-7581985B32A3}" sibTransId="{B67C2E53-5C35-4884-91D1-DB653C87CB1D}"/>
    <dgm:cxn modelId="{3C3E0C72-4986-4B8C-8547-FF8681B4A97E}" srcId="{020DFDE0-95B8-49EC-9794-488D73F04A67}" destId="{96B11B20-4D5A-48C1-8100-5063E9A63361}" srcOrd="1" destOrd="0" parTransId="{A7011B1B-B3AF-4704-84E6-FAA7E8FB0360}" sibTransId="{FD090708-33AC-4D08-960C-FC792A18D4F4}"/>
    <dgm:cxn modelId="{9E496352-0DD9-4E07-A19D-D597F886BE72}" type="presOf" srcId="{B7B5CF5C-68FA-46CA-AA45-8DD0DEA02B25}" destId="{FC522CB5-B310-4487-AAC0-4DCF38EA6D74}" srcOrd="0" destOrd="0" presId="urn:microsoft.com/office/officeart/2008/layout/HorizontalMultiLevelHierarchy"/>
    <dgm:cxn modelId="{4D58B472-9CEA-40DD-B4BB-78EBF945EDD5}" type="presOf" srcId="{9DB0BB19-0CC0-4024-86C3-5EED6A477BEA}" destId="{79AEC75D-D958-4B67-A62E-A3D2C8AEEE6C}" srcOrd="0" destOrd="0" presId="urn:microsoft.com/office/officeart/2008/layout/HorizontalMultiLevelHierarchy"/>
    <dgm:cxn modelId="{3873E152-321F-4E5C-AE13-311C7E4791A0}" srcId="{D5215B06-F527-4154-9B5B-545A59ACA828}" destId="{28CD9ED0-7A65-444F-88D7-C4ED225286B0}" srcOrd="0" destOrd="0" parTransId="{2AD91453-1F91-4BB4-91EF-3AB2295B8A5F}" sibTransId="{180834A1-D4E8-457B-A328-5AF3F1DF7F28}"/>
    <dgm:cxn modelId="{AEABD055-BDB8-401F-8C9E-215B42B54C46}" type="presOf" srcId="{E740D0CA-8C4B-4F9A-B7F0-10B7F81B91CC}" destId="{5558098C-5E69-43D5-93BF-DED527E5F0D2}" srcOrd="0" destOrd="0" presId="urn:microsoft.com/office/officeart/2008/layout/HorizontalMultiLevelHierarchy"/>
    <dgm:cxn modelId="{A35D6756-25F5-487D-91A6-5C1CE3EC599C}" srcId="{E50CBB25-937D-4DFA-874E-79E0D7C51DFC}" destId="{3065BDDA-7FB7-4D2A-9CC3-B25B9EBD3866}" srcOrd="0" destOrd="0" parTransId="{6CB2AE7B-5085-4C72-AF92-F529DD41BA02}" sibTransId="{97A81450-2564-42B0-BBF6-8E5568E071B6}"/>
    <dgm:cxn modelId="{FF58F556-9031-4F0B-A0F1-1B43F899EA5E}" type="presOf" srcId="{53CD2771-9D2A-4D95-A51D-CFE392BEC286}" destId="{333FD791-AAB6-444D-8228-96471EFF0C22}" srcOrd="1" destOrd="0" presId="urn:microsoft.com/office/officeart/2008/layout/HorizontalMultiLevelHierarchy"/>
    <dgm:cxn modelId="{2BB42A79-E840-4827-BA9E-A778788037AC}" type="presOf" srcId="{8D986A80-70E7-46C2-A777-24A39F707BB3}" destId="{FE0DD28D-AE3E-4C60-AD65-E30718E4845B}" srcOrd="0" destOrd="0" presId="urn:microsoft.com/office/officeart/2008/layout/HorizontalMultiLevelHierarchy"/>
    <dgm:cxn modelId="{79FF347B-7845-46DC-958E-BEFF311F5AD8}" type="presOf" srcId="{8D986A80-70E7-46C2-A777-24A39F707BB3}" destId="{B2BD541F-3BE6-4BCB-A7EA-092F6374B3A2}" srcOrd="1" destOrd="0" presId="urn:microsoft.com/office/officeart/2008/layout/HorizontalMultiLevelHierarchy"/>
    <dgm:cxn modelId="{F2F3C580-2DD2-49C8-9A19-D4C410868FD7}" type="presOf" srcId="{AD7BE552-5E90-4B4E-B603-AED94323AE30}" destId="{92F46754-940F-48A5-B769-95223D5CD677}" srcOrd="0" destOrd="0" presId="urn:microsoft.com/office/officeart/2008/layout/HorizontalMultiLevelHierarchy"/>
    <dgm:cxn modelId="{04936C8D-D3F2-4C5B-A5DC-36AF1E220D56}" type="presOf" srcId="{790C56BF-3EF0-4741-82DC-D1408913C434}" destId="{223443EC-F72F-442F-835C-4400DC5011BA}" srcOrd="0" destOrd="0" presId="urn:microsoft.com/office/officeart/2008/layout/HorizontalMultiLevelHierarchy"/>
    <dgm:cxn modelId="{9C863A91-6C23-486F-B1CF-B9BAE85E950A}" srcId="{D5215B06-F527-4154-9B5B-545A59ACA828}" destId="{28F113AA-73B9-4B63-BE2C-7DD1D0A94FC9}" srcOrd="1" destOrd="0" parTransId="{790C56BF-3EF0-4741-82DC-D1408913C434}" sibTransId="{599734B2-2743-4DF3-AD21-B659DBEC128E}"/>
    <dgm:cxn modelId="{BF11C195-597C-4535-9FAF-E4E2016E051A}" srcId="{054CE9D4-E417-4BD1-BFE2-BC2E502002B4}" destId="{9DB0BB19-0CC0-4024-86C3-5EED6A477BEA}" srcOrd="1" destOrd="0" parTransId="{508C5080-CC36-4D65-AF50-D4F6AB7C9E8D}" sibTransId="{DE5137C0-FB84-45C9-B878-0BF4FE4F105C}"/>
    <dgm:cxn modelId="{4C26C695-B850-4D7D-867F-2DBA1D6FEE7A}" type="presOf" srcId="{508C5080-CC36-4D65-AF50-D4F6AB7C9E8D}" destId="{3B2CDC34-0DB2-4043-93DB-36ED62DF5FE3}" srcOrd="1" destOrd="0" presId="urn:microsoft.com/office/officeart/2008/layout/HorizontalMultiLevelHierarchy"/>
    <dgm:cxn modelId="{CE47F09F-DE4C-4DE8-B960-99B269FF014B}" type="presOf" srcId="{2AD91453-1F91-4BB4-91EF-3AB2295B8A5F}" destId="{DF57E7D1-44F9-4486-B4C7-779F35AC59C3}" srcOrd="1" destOrd="0" presId="urn:microsoft.com/office/officeart/2008/layout/HorizontalMultiLevelHierarchy"/>
    <dgm:cxn modelId="{7B9E5DA0-6C2B-443A-A864-249849ED582C}" type="presOf" srcId="{C360C21D-F305-4B47-A82E-B633D23528CC}" destId="{831836F9-CA7D-4617-BEB3-6ECCF3A66D4C}" srcOrd="1" destOrd="0" presId="urn:microsoft.com/office/officeart/2008/layout/HorizontalMultiLevelHierarchy"/>
    <dgm:cxn modelId="{A71151A1-8DAC-4373-A2FC-B60ACF167898}" type="presOf" srcId="{AD7BE552-5E90-4B4E-B603-AED94323AE30}" destId="{6ADD47BB-D79C-45A4-AE27-08EE62269D19}" srcOrd="1" destOrd="0" presId="urn:microsoft.com/office/officeart/2008/layout/HorizontalMultiLevelHierarchy"/>
    <dgm:cxn modelId="{1C498EA4-7A0C-4C21-8AAF-EECDF236E775}" type="presOf" srcId="{B7B5CF5C-68FA-46CA-AA45-8DD0DEA02B25}" destId="{CF0678C0-3BE9-454F-8E35-A87AB59FB2AF}" srcOrd="1" destOrd="0" presId="urn:microsoft.com/office/officeart/2008/layout/HorizontalMultiLevelHierarchy"/>
    <dgm:cxn modelId="{51E8E7A4-72A3-4CA5-84CD-0C03A5AC7B8B}" srcId="{E740D0CA-8C4B-4F9A-B7F0-10B7F81B91CC}" destId="{660A62CD-3A9A-4E0F-B358-D9CC6729126D}" srcOrd="1" destOrd="0" parTransId="{84426D3D-6439-4D44-853D-A70A290B4BBC}" sibTransId="{399576AE-945B-44F1-94FA-DD57F94CE7A8}"/>
    <dgm:cxn modelId="{9CDE99AC-C2C5-4BB7-ABC9-E5F5B4981555}" type="presOf" srcId="{A7011B1B-B3AF-4704-84E6-FAA7E8FB0360}" destId="{B4815EA6-D680-44A7-A98D-F7BA004EE40E}" srcOrd="1" destOrd="0" presId="urn:microsoft.com/office/officeart/2008/layout/HorizontalMultiLevelHierarchy"/>
    <dgm:cxn modelId="{25A626AD-C2D1-4245-867C-72D683A04CC4}" type="presOf" srcId="{B59045EA-E8AA-44A9-B964-89628A96FAB4}" destId="{B421D5D3-3A13-4E28-8372-AA5347A71C32}" srcOrd="0" destOrd="0" presId="urn:microsoft.com/office/officeart/2008/layout/HorizontalMultiLevelHierarchy"/>
    <dgm:cxn modelId="{94685FB6-AFDD-4355-885C-DC323E2FEA63}" srcId="{3065BDDA-7FB7-4D2A-9CC3-B25B9EBD3866}" destId="{D5215B06-F527-4154-9B5B-545A59ACA828}" srcOrd="4" destOrd="0" parTransId="{B7B5CF5C-68FA-46CA-AA45-8DD0DEA02B25}" sibTransId="{6D968C24-10E8-4EA7-8310-415515A5A6AF}"/>
    <dgm:cxn modelId="{3BC6EBB9-1C10-4F69-8839-5015AE63CD63}" srcId="{0CD5053A-6AAF-406C-B35C-0004FA9C26DB}" destId="{AF1357EF-27C6-4C6C-8942-DFDF417EE6A4}" srcOrd="0" destOrd="0" parTransId="{1011631B-B765-453E-A57E-DAB327A96A05}" sibTransId="{5BCF2612-E787-4EA8-8C6A-CCD20851D11F}"/>
    <dgm:cxn modelId="{20853FBA-1AE1-4616-B32F-ED0B65A3D682}" type="presOf" srcId="{020DFDE0-95B8-49EC-9794-488D73F04A67}" destId="{3EAF4790-FDF7-40AC-B4E5-8799A3DCFCF6}" srcOrd="0" destOrd="0" presId="urn:microsoft.com/office/officeart/2008/layout/HorizontalMultiLevelHierarchy"/>
    <dgm:cxn modelId="{52B8EBBC-B152-4080-BE1B-B720587D07EB}" type="presOf" srcId="{3065BDDA-7FB7-4D2A-9CC3-B25B9EBD3866}" destId="{3A2F819F-EC81-4134-86C5-540635FABCBF}" srcOrd="0" destOrd="0" presId="urn:microsoft.com/office/officeart/2008/layout/HorizontalMultiLevelHierarchy"/>
    <dgm:cxn modelId="{151269BF-0C26-4908-A239-F4F89344DAEB}" type="presOf" srcId="{8E7A78E5-07A9-4C58-912E-E441CF8906A7}" destId="{E0F47F9C-5347-4B68-A4D2-C6A8731598B8}" srcOrd="1" destOrd="0" presId="urn:microsoft.com/office/officeart/2008/layout/HorizontalMultiLevelHierarchy"/>
    <dgm:cxn modelId="{26FCC9C9-5BD9-419C-B4B7-46C124AE00C1}" type="presOf" srcId="{A7011B1B-B3AF-4704-84E6-FAA7E8FB0360}" destId="{4A52CD4A-9DCD-451A-B140-FBA4F978B286}" srcOrd="0" destOrd="0" presId="urn:microsoft.com/office/officeart/2008/layout/HorizontalMultiLevelHierarchy"/>
    <dgm:cxn modelId="{E1858BCB-8DBD-48E9-9F63-AF1CFDB43175}" type="presOf" srcId="{12DB4FF3-5665-422C-B0D2-C0A801FABE89}" destId="{19FE951E-031E-46A6-AF4E-D9251945DEB5}" srcOrd="1" destOrd="0" presId="urn:microsoft.com/office/officeart/2008/layout/HorizontalMultiLevelHierarchy"/>
    <dgm:cxn modelId="{3E9895CD-6340-44E5-8C07-9412263ECF34}" type="presOf" srcId="{E50CBB25-937D-4DFA-874E-79E0D7C51DFC}" destId="{DBF938B9-2DF6-41D5-9AAC-764571C58D26}" srcOrd="0" destOrd="0" presId="urn:microsoft.com/office/officeart/2008/layout/HorizontalMultiLevelHierarchy"/>
    <dgm:cxn modelId="{C8CDF4D0-9365-46A2-89A0-439F488470D0}" srcId="{3065BDDA-7FB7-4D2A-9CC3-B25B9EBD3866}" destId="{2940C08F-C7FD-4548-9628-AF139AC33B3D}" srcOrd="1" destOrd="0" parTransId="{AD7BE552-5E90-4B4E-B603-AED94323AE30}" sibTransId="{63FE80D4-3502-4F6D-92AE-CA3677041BA2}"/>
    <dgm:cxn modelId="{1D5F99D2-3486-459C-B6EB-9D847AC3D648}" type="presOf" srcId="{2AD91453-1F91-4BB4-91EF-3AB2295B8A5F}" destId="{074B339C-CCD8-4E11-9B1F-28517C42ADD9}" srcOrd="0" destOrd="0" presId="urn:microsoft.com/office/officeart/2008/layout/HorizontalMultiLevelHierarchy"/>
    <dgm:cxn modelId="{548576D7-6B87-4EF6-AB57-04EEAF861276}" type="presOf" srcId="{D5215B06-F527-4154-9B5B-545A59ACA828}" destId="{41184E3F-382F-4C9E-9A02-30C785D86DB8}" srcOrd="0" destOrd="0" presId="urn:microsoft.com/office/officeart/2008/layout/HorizontalMultiLevelHierarchy"/>
    <dgm:cxn modelId="{38D8EFD9-DA6E-4662-9031-995DA813F494}" type="presOf" srcId="{A2E6DE4F-789C-4E8B-B564-5F4475CE7FA2}" destId="{2514E766-8111-4FF0-985F-D4954C02C6DB}" srcOrd="0" destOrd="0" presId="urn:microsoft.com/office/officeart/2008/layout/HorizontalMultiLevelHierarchy"/>
    <dgm:cxn modelId="{CAC9B3DE-62DE-43ED-8BAC-AB40964B6A59}" type="presOf" srcId="{B59045EA-E8AA-44A9-B964-89628A96FAB4}" destId="{B68FB3B4-51E6-41F5-9364-01DC7E45A3D8}" srcOrd="1" destOrd="0" presId="urn:microsoft.com/office/officeart/2008/layout/HorizontalMultiLevelHierarchy"/>
    <dgm:cxn modelId="{FC1E32E7-D29F-4E0D-A9A0-C5C09CDD0B31}" type="presOf" srcId="{508C5080-CC36-4D65-AF50-D4F6AB7C9E8D}" destId="{68EF0E04-D515-4651-83F9-60FAC9779221}" srcOrd="0" destOrd="0" presId="urn:microsoft.com/office/officeart/2008/layout/HorizontalMultiLevelHierarchy"/>
    <dgm:cxn modelId="{981034E9-ABE9-4A9E-B142-834D282C34FE}" type="presOf" srcId="{CC089E09-414A-4053-AE85-7581985B32A3}" destId="{16D3C950-F80A-4FFB-97F6-76339EFA3663}" srcOrd="1" destOrd="0" presId="urn:microsoft.com/office/officeart/2008/layout/HorizontalMultiLevelHierarchy"/>
    <dgm:cxn modelId="{95F8B4EB-EE2E-44D9-BFFF-069B699C0E6A}" type="presOf" srcId="{2940C08F-C7FD-4548-9628-AF139AC33B3D}" destId="{09963835-A99B-4959-8ABD-D1D7399FE8FD}" srcOrd="0" destOrd="0" presId="urn:microsoft.com/office/officeart/2008/layout/HorizontalMultiLevelHierarchy"/>
    <dgm:cxn modelId="{0EEB6EF3-D40C-4F77-8C69-3119401CA7D2}" type="presOf" srcId="{28CD9ED0-7A65-444F-88D7-C4ED225286B0}" destId="{13FC166B-C46D-4B16-AD76-62E43D19AC51}" srcOrd="0" destOrd="0" presId="urn:microsoft.com/office/officeart/2008/layout/HorizontalMultiLevelHierarchy"/>
    <dgm:cxn modelId="{771476F5-B0FA-4AC8-B133-75F6F8C9F68D}" type="presOf" srcId="{054CE9D4-E417-4BD1-BFE2-BC2E502002B4}" destId="{A5987062-F7C7-4508-B0BE-1981388CC52F}" srcOrd="0" destOrd="0" presId="urn:microsoft.com/office/officeart/2008/layout/HorizontalMultiLevelHierarchy"/>
    <dgm:cxn modelId="{4F0416F6-592C-4A94-BE03-F9DAE4609D9F}" type="presOf" srcId="{660A62CD-3A9A-4E0F-B358-D9CC6729126D}" destId="{FEA37390-2302-47F9-86F6-BE2F04A16229}" srcOrd="0" destOrd="0" presId="urn:microsoft.com/office/officeart/2008/layout/HorizontalMultiLevelHierarchy"/>
    <dgm:cxn modelId="{F4D9B8FB-EEC6-43D9-BC49-26389454509C}" type="presOf" srcId="{E51103A0-A478-48DA-A97C-AB4B75DDE73F}" destId="{352A1907-C96F-430A-920C-767C4D773999}" srcOrd="0" destOrd="0" presId="urn:microsoft.com/office/officeart/2008/layout/HorizontalMultiLevelHierarchy"/>
    <dgm:cxn modelId="{1A0F41FC-29C5-40A0-A258-2CE7576E0661}" type="presOf" srcId="{BA0110BD-DD7E-4AC3-919B-D666CB306F60}" destId="{6454DE54-B8EA-4656-9AF2-29DA4464D7FE}" srcOrd="0" destOrd="0" presId="urn:microsoft.com/office/officeart/2008/layout/HorizontalMultiLevelHierarchy"/>
    <dgm:cxn modelId="{55D28AFD-EC1B-479C-918B-4707E3888377}" type="presOf" srcId="{84426D3D-6439-4D44-853D-A70A290B4BBC}" destId="{D9977593-2508-457C-A0F7-F6A5024B5CD9}" srcOrd="0" destOrd="0" presId="urn:microsoft.com/office/officeart/2008/layout/HorizontalMultiLevelHierarchy"/>
    <dgm:cxn modelId="{4863D5FD-0E7E-46AC-BA7B-8C91605A7C25}" type="presOf" srcId="{96B11B20-4D5A-48C1-8100-5063E9A63361}" destId="{EECAFCCC-D1CC-4A6E-AFD5-0E2FF88DC1EE}" srcOrd="0" destOrd="0" presId="urn:microsoft.com/office/officeart/2008/layout/HorizontalMultiLevelHierarchy"/>
    <dgm:cxn modelId="{0994FCFD-3842-4748-A13B-B1DA5D3DCDD8}" srcId="{3065BDDA-7FB7-4D2A-9CC3-B25B9EBD3866}" destId="{020DFDE0-95B8-49EC-9794-488D73F04A67}" srcOrd="2" destOrd="0" parTransId="{8D986A80-70E7-46C2-A777-24A39F707BB3}" sibTransId="{DAF2B97F-A5A2-482A-95CC-C362F10317EA}"/>
    <dgm:cxn modelId="{416B5797-C7D6-4483-93A6-A7F07249E634}" type="presParOf" srcId="{DBF938B9-2DF6-41D5-9AAC-764571C58D26}" destId="{026C24C8-AA55-4335-9B9A-696973DC7C3C}" srcOrd="0" destOrd="0" presId="urn:microsoft.com/office/officeart/2008/layout/HorizontalMultiLevelHierarchy"/>
    <dgm:cxn modelId="{3DA16D92-8D9A-4471-AD05-0F69F40FBD4F}" type="presParOf" srcId="{026C24C8-AA55-4335-9B9A-696973DC7C3C}" destId="{3A2F819F-EC81-4134-86C5-540635FABCBF}" srcOrd="0" destOrd="0" presId="urn:microsoft.com/office/officeart/2008/layout/HorizontalMultiLevelHierarchy"/>
    <dgm:cxn modelId="{FCA5EC59-3FD3-43DF-9D1C-834F7DFD719B}" type="presParOf" srcId="{026C24C8-AA55-4335-9B9A-696973DC7C3C}" destId="{E3F1BAA1-6F51-4D5D-93CE-D0FABBC45117}" srcOrd="1" destOrd="0" presId="urn:microsoft.com/office/officeart/2008/layout/HorizontalMultiLevelHierarchy"/>
    <dgm:cxn modelId="{E2F33475-C5AE-4142-AD23-B77F99081A4D}" type="presParOf" srcId="{E3F1BAA1-6F51-4D5D-93CE-D0FABBC45117}" destId="{99E82FCE-9569-4A62-BB22-9510C9350DD8}" srcOrd="0" destOrd="0" presId="urn:microsoft.com/office/officeart/2008/layout/HorizontalMultiLevelHierarchy"/>
    <dgm:cxn modelId="{FBE8B40D-171D-4E19-8853-BF23EDB68F98}" type="presParOf" srcId="{99E82FCE-9569-4A62-BB22-9510C9350DD8}" destId="{C1AADCCE-01CF-4731-9DA1-EC84014436AB}" srcOrd="0" destOrd="0" presId="urn:microsoft.com/office/officeart/2008/layout/HorizontalMultiLevelHierarchy"/>
    <dgm:cxn modelId="{F0F23A70-5564-445A-9711-3D639ACBE250}" type="presParOf" srcId="{E3F1BAA1-6F51-4D5D-93CE-D0FABBC45117}" destId="{1E25CF71-EE1D-4FAB-9367-454B4C369DBB}" srcOrd="1" destOrd="0" presId="urn:microsoft.com/office/officeart/2008/layout/HorizontalMultiLevelHierarchy"/>
    <dgm:cxn modelId="{5B4F6F39-7187-4898-94D0-FC0D904E5D28}" type="presParOf" srcId="{1E25CF71-EE1D-4FAB-9367-454B4C369DBB}" destId="{A5987062-F7C7-4508-B0BE-1981388CC52F}" srcOrd="0" destOrd="0" presId="urn:microsoft.com/office/officeart/2008/layout/HorizontalMultiLevelHierarchy"/>
    <dgm:cxn modelId="{515A2B14-C238-43C2-9444-2CE79DFA50A0}" type="presParOf" srcId="{1E25CF71-EE1D-4FAB-9367-454B4C369DBB}" destId="{066D1965-0946-4115-B916-8C21C52466FB}" srcOrd="1" destOrd="0" presId="urn:microsoft.com/office/officeart/2008/layout/HorizontalMultiLevelHierarchy"/>
    <dgm:cxn modelId="{5A54A8FD-7EF0-47A6-A710-E072C60886CB}" type="presParOf" srcId="{066D1965-0946-4115-B916-8C21C52466FB}" destId="{5F3AAB13-ECAF-4D28-AFF4-6442513E3CCA}" srcOrd="0" destOrd="0" presId="urn:microsoft.com/office/officeart/2008/layout/HorizontalMultiLevelHierarchy"/>
    <dgm:cxn modelId="{3B60E4DA-2A68-4824-BA21-75034F39D739}" type="presParOf" srcId="{5F3AAB13-ECAF-4D28-AFF4-6442513E3CCA}" destId="{974BEA04-A733-4065-8E0B-0E639B98F823}" srcOrd="0" destOrd="0" presId="urn:microsoft.com/office/officeart/2008/layout/HorizontalMultiLevelHierarchy"/>
    <dgm:cxn modelId="{572BDD6B-215B-4ADF-987C-CF6215828469}" type="presParOf" srcId="{066D1965-0946-4115-B916-8C21C52466FB}" destId="{71F5FC8D-78D2-4AC1-8E20-03507E7BA629}" srcOrd="1" destOrd="0" presId="urn:microsoft.com/office/officeart/2008/layout/HorizontalMultiLevelHierarchy"/>
    <dgm:cxn modelId="{30A7ADEF-25E5-460B-A993-ED9F15E2A4A9}" type="presParOf" srcId="{71F5FC8D-78D2-4AC1-8E20-03507E7BA629}" destId="{F5185ABF-4C6C-4449-84B1-61D5E334FF20}" srcOrd="0" destOrd="0" presId="urn:microsoft.com/office/officeart/2008/layout/HorizontalMultiLevelHierarchy"/>
    <dgm:cxn modelId="{B65406B6-EBDD-4992-B332-1D6D6CB697D3}" type="presParOf" srcId="{71F5FC8D-78D2-4AC1-8E20-03507E7BA629}" destId="{BEDAB3D2-282C-4696-A299-22FE34D257E2}" srcOrd="1" destOrd="0" presId="urn:microsoft.com/office/officeart/2008/layout/HorizontalMultiLevelHierarchy"/>
    <dgm:cxn modelId="{C971D534-DCB6-455A-B737-A3244B584F01}" type="presParOf" srcId="{066D1965-0946-4115-B916-8C21C52466FB}" destId="{68EF0E04-D515-4651-83F9-60FAC9779221}" srcOrd="2" destOrd="0" presId="urn:microsoft.com/office/officeart/2008/layout/HorizontalMultiLevelHierarchy"/>
    <dgm:cxn modelId="{BFA95E96-61DD-428B-8AE3-E8CD9FE0314A}" type="presParOf" srcId="{68EF0E04-D515-4651-83F9-60FAC9779221}" destId="{3B2CDC34-0DB2-4043-93DB-36ED62DF5FE3}" srcOrd="0" destOrd="0" presId="urn:microsoft.com/office/officeart/2008/layout/HorizontalMultiLevelHierarchy"/>
    <dgm:cxn modelId="{BD1869BD-36E9-481C-B62F-B85024027B33}" type="presParOf" srcId="{066D1965-0946-4115-B916-8C21C52466FB}" destId="{ED9544F2-1FB4-4227-8942-641BA86AA850}" srcOrd="3" destOrd="0" presId="urn:microsoft.com/office/officeart/2008/layout/HorizontalMultiLevelHierarchy"/>
    <dgm:cxn modelId="{8A1EE332-484F-4446-B347-6B815D2AC8DF}" type="presParOf" srcId="{ED9544F2-1FB4-4227-8942-641BA86AA850}" destId="{79AEC75D-D958-4B67-A62E-A3D2C8AEEE6C}" srcOrd="0" destOrd="0" presId="urn:microsoft.com/office/officeart/2008/layout/HorizontalMultiLevelHierarchy"/>
    <dgm:cxn modelId="{A1F430D0-4500-4E64-93CD-7D5D635133FB}" type="presParOf" srcId="{ED9544F2-1FB4-4227-8942-641BA86AA850}" destId="{200C9127-7B58-4B1C-9818-9494824A8C5D}" srcOrd="1" destOrd="0" presId="urn:microsoft.com/office/officeart/2008/layout/HorizontalMultiLevelHierarchy"/>
    <dgm:cxn modelId="{8F0F3C2C-2EA0-432B-9284-A093CFF1D50E}" type="presParOf" srcId="{E3F1BAA1-6F51-4D5D-93CE-D0FABBC45117}" destId="{92F46754-940F-48A5-B769-95223D5CD677}" srcOrd="2" destOrd="0" presId="urn:microsoft.com/office/officeart/2008/layout/HorizontalMultiLevelHierarchy"/>
    <dgm:cxn modelId="{6FA6FD23-2C8A-4182-9F86-AAF03F62F1A3}" type="presParOf" srcId="{92F46754-940F-48A5-B769-95223D5CD677}" destId="{6ADD47BB-D79C-45A4-AE27-08EE62269D19}" srcOrd="0" destOrd="0" presId="urn:microsoft.com/office/officeart/2008/layout/HorizontalMultiLevelHierarchy"/>
    <dgm:cxn modelId="{FEB7E158-D7FF-4773-A3FF-0E62E66CC912}" type="presParOf" srcId="{E3F1BAA1-6F51-4D5D-93CE-D0FABBC45117}" destId="{B81B8C2C-8B39-475F-B023-CD4C9C1B01C4}" srcOrd="3" destOrd="0" presId="urn:microsoft.com/office/officeart/2008/layout/HorizontalMultiLevelHierarchy"/>
    <dgm:cxn modelId="{2A6883A2-941B-4911-BAC8-400C12A6BCFB}" type="presParOf" srcId="{B81B8C2C-8B39-475F-B023-CD4C9C1B01C4}" destId="{09963835-A99B-4959-8ABD-D1D7399FE8FD}" srcOrd="0" destOrd="0" presId="urn:microsoft.com/office/officeart/2008/layout/HorizontalMultiLevelHierarchy"/>
    <dgm:cxn modelId="{BC2538E7-0129-4A8B-9FFE-EE2A8D526DE0}" type="presParOf" srcId="{B81B8C2C-8B39-475F-B023-CD4C9C1B01C4}" destId="{D389FE58-2EC5-44DA-AD7A-6097468A5894}" srcOrd="1" destOrd="0" presId="urn:microsoft.com/office/officeart/2008/layout/HorizontalMultiLevelHierarchy"/>
    <dgm:cxn modelId="{A6671290-780C-4549-9B09-03D3418E7716}" type="presParOf" srcId="{D389FE58-2EC5-44DA-AD7A-6097468A5894}" destId="{B421D5D3-3A13-4E28-8372-AA5347A71C32}" srcOrd="0" destOrd="0" presId="urn:microsoft.com/office/officeart/2008/layout/HorizontalMultiLevelHierarchy"/>
    <dgm:cxn modelId="{4DE16E47-08B8-43FE-9465-E0FB652843E6}" type="presParOf" srcId="{B421D5D3-3A13-4E28-8372-AA5347A71C32}" destId="{B68FB3B4-51E6-41F5-9364-01DC7E45A3D8}" srcOrd="0" destOrd="0" presId="urn:microsoft.com/office/officeart/2008/layout/HorizontalMultiLevelHierarchy"/>
    <dgm:cxn modelId="{C1FEF221-595D-4487-B81A-3B528C315F56}" type="presParOf" srcId="{D389FE58-2EC5-44DA-AD7A-6097468A5894}" destId="{7EA718CF-5141-4AFF-934C-42C8B4429512}" srcOrd="1" destOrd="0" presId="urn:microsoft.com/office/officeart/2008/layout/HorizontalMultiLevelHierarchy"/>
    <dgm:cxn modelId="{7B236F67-EA86-4929-9719-3187A696A0BC}" type="presParOf" srcId="{7EA718CF-5141-4AFF-934C-42C8B4429512}" destId="{6454DE54-B8EA-4656-9AF2-29DA4464D7FE}" srcOrd="0" destOrd="0" presId="urn:microsoft.com/office/officeart/2008/layout/HorizontalMultiLevelHierarchy"/>
    <dgm:cxn modelId="{5D49BEF1-882B-4696-AEEB-C7559CD0BCEA}" type="presParOf" srcId="{7EA718CF-5141-4AFF-934C-42C8B4429512}" destId="{8E480BA7-E8A4-437A-A170-72A3E265C8CC}" srcOrd="1" destOrd="0" presId="urn:microsoft.com/office/officeart/2008/layout/HorizontalMultiLevelHierarchy"/>
    <dgm:cxn modelId="{44B70FE8-C34C-470E-972E-09F55DDBEC28}" type="presParOf" srcId="{D389FE58-2EC5-44DA-AD7A-6097468A5894}" destId="{BD828926-2671-4D3C-AE4D-B71C4B375D56}" srcOrd="2" destOrd="0" presId="urn:microsoft.com/office/officeart/2008/layout/HorizontalMultiLevelHierarchy"/>
    <dgm:cxn modelId="{04CBB281-B35F-4E83-AC2B-8F92C4CBE4C2}" type="presParOf" srcId="{BD828926-2671-4D3C-AE4D-B71C4B375D56}" destId="{831836F9-CA7D-4617-BEB3-6ECCF3A66D4C}" srcOrd="0" destOrd="0" presId="urn:microsoft.com/office/officeart/2008/layout/HorizontalMultiLevelHierarchy"/>
    <dgm:cxn modelId="{83E232B6-304A-4896-9EFE-4133FB936E37}" type="presParOf" srcId="{D389FE58-2EC5-44DA-AD7A-6097468A5894}" destId="{70760CEF-FF96-4C84-8A0E-452814BAB830}" srcOrd="3" destOrd="0" presId="urn:microsoft.com/office/officeart/2008/layout/HorizontalMultiLevelHierarchy"/>
    <dgm:cxn modelId="{23163156-ECEC-4A5D-BFBC-B026AEAAA0B7}" type="presParOf" srcId="{70760CEF-FF96-4C84-8A0E-452814BAB830}" destId="{2514E766-8111-4FF0-985F-D4954C02C6DB}" srcOrd="0" destOrd="0" presId="urn:microsoft.com/office/officeart/2008/layout/HorizontalMultiLevelHierarchy"/>
    <dgm:cxn modelId="{5FD745B3-0DC6-4E75-B1AB-45267E2DE1FD}" type="presParOf" srcId="{70760CEF-FF96-4C84-8A0E-452814BAB830}" destId="{EA296E97-4378-4E42-AAF7-8B4A28E7F0CB}" srcOrd="1" destOrd="0" presId="urn:microsoft.com/office/officeart/2008/layout/HorizontalMultiLevelHierarchy"/>
    <dgm:cxn modelId="{FF31975A-97E6-4F6E-B785-B15BE60E8D52}" type="presParOf" srcId="{E3F1BAA1-6F51-4D5D-93CE-D0FABBC45117}" destId="{FE0DD28D-AE3E-4C60-AD65-E30718E4845B}" srcOrd="4" destOrd="0" presId="urn:microsoft.com/office/officeart/2008/layout/HorizontalMultiLevelHierarchy"/>
    <dgm:cxn modelId="{4B32413D-23D0-48F4-B8BA-3518F50CBDBC}" type="presParOf" srcId="{FE0DD28D-AE3E-4C60-AD65-E30718E4845B}" destId="{B2BD541F-3BE6-4BCB-A7EA-092F6374B3A2}" srcOrd="0" destOrd="0" presId="urn:microsoft.com/office/officeart/2008/layout/HorizontalMultiLevelHierarchy"/>
    <dgm:cxn modelId="{8B1766B9-EFF3-4C8B-97E0-4B55739523F4}" type="presParOf" srcId="{E3F1BAA1-6F51-4D5D-93CE-D0FABBC45117}" destId="{07230A8B-DFFC-4CF1-8A56-7BDCC0164C6D}" srcOrd="5" destOrd="0" presId="urn:microsoft.com/office/officeart/2008/layout/HorizontalMultiLevelHierarchy"/>
    <dgm:cxn modelId="{DA183D8F-6482-42EF-B9BB-28DAD4F93361}" type="presParOf" srcId="{07230A8B-DFFC-4CF1-8A56-7BDCC0164C6D}" destId="{3EAF4790-FDF7-40AC-B4E5-8799A3DCFCF6}" srcOrd="0" destOrd="0" presId="urn:microsoft.com/office/officeart/2008/layout/HorizontalMultiLevelHierarchy"/>
    <dgm:cxn modelId="{476BB6B1-E347-48F1-B81F-9C80986D73AC}" type="presParOf" srcId="{07230A8B-DFFC-4CF1-8A56-7BDCC0164C6D}" destId="{AEFA0948-C2E1-444E-9D0A-A40BB30CC347}" srcOrd="1" destOrd="0" presId="urn:microsoft.com/office/officeart/2008/layout/HorizontalMultiLevelHierarchy"/>
    <dgm:cxn modelId="{E4DF76D8-31EE-4640-BB4B-1E0C00CF3C4F}" type="presParOf" srcId="{AEFA0948-C2E1-444E-9D0A-A40BB30CC347}" destId="{D714C007-CFEF-48C3-80A2-8B18DB09D453}" srcOrd="0" destOrd="0" presId="urn:microsoft.com/office/officeart/2008/layout/HorizontalMultiLevelHierarchy"/>
    <dgm:cxn modelId="{075DAEF4-A86F-49F2-AFE1-00B3E9857AC5}" type="presParOf" srcId="{D714C007-CFEF-48C3-80A2-8B18DB09D453}" destId="{E0F47F9C-5347-4B68-A4D2-C6A8731598B8}" srcOrd="0" destOrd="0" presId="urn:microsoft.com/office/officeart/2008/layout/HorizontalMultiLevelHierarchy"/>
    <dgm:cxn modelId="{F26D2909-ADEA-44FE-A215-275FED7A726C}" type="presParOf" srcId="{AEFA0948-C2E1-444E-9D0A-A40BB30CC347}" destId="{13A9177C-9777-4F14-88F5-F0F809C7D9C7}" srcOrd="1" destOrd="0" presId="urn:microsoft.com/office/officeart/2008/layout/HorizontalMultiLevelHierarchy"/>
    <dgm:cxn modelId="{B8C80301-7F60-4DC7-B6EA-847140967DEC}" type="presParOf" srcId="{13A9177C-9777-4F14-88F5-F0F809C7D9C7}" destId="{53EEB6A0-121E-485B-98DA-4CC4B9E994D5}" srcOrd="0" destOrd="0" presId="urn:microsoft.com/office/officeart/2008/layout/HorizontalMultiLevelHierarchy"/>
    <dgm:cxn modelId="{B0F0655F-7375-4816-876D-64E129B19397}" type="presParOf" srcId="{13A9177C-9777-4F14-88F5-F0F809C7D9C7}" destId="{ECE3E060-8C31-47F0-96F5-F87896912BFA}" srcOrd="1" destOrd="0" presId="urn:microsoft.com/office/officeart/2008/layout/HorizontalMultiLevelHierarchy"/>
    <dgm:cxn modelId="{C7D91EA0-E145-44B5-89C6-160BE6C8248C}" type="presParOf" srcId="{AEFA0948-C2E1-444E-9D0A-A40BB30CC347}" destId="{4A52CD4A-9DCD-451A-B140-FBA4F978B286}" srcOrd="2" destOrd="0" presId="urn:microsoft.com/office/officeart/2008/layout/HorizontalMultiLevelHierarchy"/>
    <dgm:cxn modelId="{4D5775AC-3E63-4A14-AF7D-1117EF480BBE}" type="presParOf" srcId="{4A52CD4A-9DCD-451A-B140-FBA4F978B286}" destId="{B4815EA6-D680-44A7-A98D-F7BA004EE40E}" srcOrd="0" destOrd="0" presId="urn:microsoft.com/office/officeart/2008/layout/HorizontalMultiLevelHierarchy"/>
    <dgm:cxn modelId="{CE188FBA-AA7A-4D72-8DF0-CAF8CFD3A3F7}" type="presParOf" srcId="{AEFA0948-C2E1-444E-9D0A-A40BB30CC347}" destId="{B3F6EE04-052E-4D4E-9EBD-777E312F0456}" srcOrd="3" destOrd="0" presId="urn:microsoft.com/office/officeart/2008/layout/HorizontalMultiLevelHierarchy"/>
    <dgm:cxn modelId="{CEEDF5CF-8BB4-4638-8AE3-68FCE37C1A70}" type="presParOf" srcId="{B3F6EE04-052E-4D4E-9EBD-777E312F0456}" destId="{EECAFCCC-D1CC-4A6E-AFD5-0E2FF88DC1EE}" srcOrd="0" destOrd="0" presId="urn:microsoft.com/office/officeart/2008/layout/HorizontalMultiLevelHierarchy"/>
    <dgm:cxn modelId="{7F5A1294-3328-4816-86CC-99880FC45C11}" type="presParOf" srcId="{B3F6EE04-052E-4D4E-9EBD-777E312F0456}" destId="{D7539089-4D7B-46F1-8DDA-3A7EDBA9512F}" srcOrd="1" destOrd="0" presId="urn:microsoft.com/office/officeart/2008/layout/HorizontalMultiLevelHierarchy"/>
    <dgm:cxn modelId="{D2113FFF-6576-45F9-AE4F-5E356E466C4A}" type="presParOf" srcId="{E3F1BAA1-6F51-4D5D-93CE-D0FABBC45117}" destId="{B2DC2DCE-F58E-49D0-A7F6-AD61B3BA87B1}" srcOrd="6" destOrd="0" presId="urn:microsoft.com/office/officeart/2008/layout/HorizontalMultiLevelHierarchy"/>
    <dgm:cxn modelId="{5A064D13-DB32-4301-9925-CC8240764F98}" type="presParOf" srcId="{B2DC2DCE-F58E-49D0-A7F6-AD61B3BA87B1}" destId="{16D3C950-F80A-4FFB-97F6-76339EFA3663}" srcOrd="0" destOrd="0" presId="urn:microsoft.com/office/officeart/2008/layout/HorizontalMultiLevelHierarchy"/>
    <dgm:cxn modelId="{7791C5CA-E236-455B-8DF5-3ED3B5CC8F5F}" type="presParOf" srcId="{E3F1BAA1-6F51-4D5D-93CE-D0FABBC45117}" destId="{F5824482-472E-4BB8-A503-D67502180C20}" srcOrd="7" destOrd="0" presId="urn:microsoft.com/office/officeart/2008/layout/HorizontalMultiLevelHierarchy"/>
    <dgm:cxn modelId="{BF81A667-EB5E-4B4B-BD31-213C14A685F3}" type="presParOf" srcId="{F5824482-472E-4BB8-A503-D67502180C20}" destId="{E82EAF99-CDDD-43FF-BDFD-D96B84A2EE7D}" srcOrd="0" destOrd="0" presId="urn:microsoft.com/office/officeart/2008/layout/HorizontalMultiLevelHierarchy"/>
    <dgm:cxn modelId="{A31F7BCC-BB13-4C5E-A964-190EFC02D6FD}" type="presParOf" srcId="{F5824482-472E-4BB8-A503-D67502180C20}" destId="{0E9C555F-AE33-42D3-AD3A-D4FBE8875973}" srcOrd="1" destOrd="0" presId="urn:microsoft.com/office/officeart/2008/layout/HorizontalMultiLevelHierarchy"/>
    <dgm:cxn modelId="{B927B2E7-BB36-4D9F-BF8B-AFCF0E68B17A}" type="presParOf" srcId="{0E9C555F-AE33-42D3-AD3A-D4FBE8875973}" destId="{2C58D136-858E-4A08-9B9C-E9E2FF76DE95}" srcOrd="0" destOrd="0" presId="urn:microsoft.com/office/officeart/2008/layout/HorizontalMultiLevelHierarchy"/>
    <dgm:cxn modelId="{8E8D6313-5265-48B8-B10E-66AF93A16A43}" type="presParOf" srcId="{2C58D136-858E-4A08-9B9C-E9E2FF76DE95}" destId="{59689505-BB47-4246-8E93-13C2EE3274A3}" srcOrd="0" destOrd="0" presId="urn:microsoft.com/office/officeart/2008/layout/HorizontalMultiLevelHierarchy"/>
    <dgm:cxn modelId="{E6475FE9-6530-42A1-B53C-D733165436FE}" type="presParOf" srcId="{0E9C555F-AE33-42D3-AD3A-D4FBE8875973}" destId="{B8299EEB-94AC-4CAD-8616-A1D11ECCEA46}" srcOrd="1" destOrd="0" presId="urn:microsoft.com/office/officeart/2008/layout/HorizontalMultiLevelHierarchy"/>
    <dgm:cxn modelId="{DEEBDADB-57D4-4BB2-86B4-B0FA21B55159}" type="presParOf" srcId="{B8299EEB-94AC-4CAD-8616-A1D11ECCEA46}" destId="{C2193210-FD00-411C-9236-AC8D994D1375}" srcOrd="0" destOrd="0" presId="urn:microsoft.com/office/officeart/2008/layout/HorizontalMultiLevelHierarchy"/>
    <dgm:cxn modelId="{8E4AF634-3D74-4FD0-8449-27512D796C76}" type="presParOf" srcId="{B8299EEB-94AC-4CAD-8616-A1D11ECCEA46}" destId="{6A833709-41FA-4B30-9F79-39B1040D5D39}" srcOrd="1" destOrd="0" presId="urn:microsoft.com/office/officeart/2008/layout/HorizontalMultiLevelHierarchy"/>
    <dgm:cxn modelId="{98EE2FA3-8A0E-4117-ADB6-55ED522A7642}" type="presParOf" srcId="{0E9C555F-AE33-42D3-AD3A-D4FBE8875973}" destId="{C1901DBE-987A-4589-AADE-4D6EC27D6A89}" srcOrd="2" destOrd="0" presId="urn:microsoft.com/office/officeart/2008/layout/HorizontalMultiLevelHierarchy"/>
    <dgm:cxn modelId="{CAF5945E-DB30-4CCB-B6D9-7B7E91363D4F}" type="presParOf" srcId="{C1901DBE-987A-4589-AADE-4D6EC27D6A89}" destId="{333FD791-AAB6-444D-8228-96471EFF0C22}" srcOrd="0" destOrd="0" presId="urn:microsoft.com/office/officeart/2008/layout/HorizontalMultiLevelHierarchy"/>
    <dgm:cxn modelId="{668EA780-66FE-4FB0-BD45-C1B22ADCCAC2}" type="presParOf" srcId="{0E9C555F-AE33-42D3-AD3A-D4FBE8875973}" destId="{1A2C0915-10C6-440B-90B4-FC9867EF522E}" srcOrd="3" destOrd="0" presId="urn:microsoft.com/office/officeart/2008/layout/HorizontalMultiLevelHierarchy"/>
    <dgm:cxn modelId="{4E718416-5299-40E9-9038-726CE76E0570}" type="presParOf" srcId="{1A2C0915-10C6-440B-90B4-FC9867EF522E}" destId="{352A1907-C96F-430A-920C-767C4D773999}" srcOrd="0" destOrd="0" presId="urn:microsoft.com/office/officeart/2008/layout/HorizontalMultiLevelHierarchy"/>
    <dgm:cxn modelId="{7C241B59-53B3-450D-9C9A-DDAA12346934}" type="presParOf" srcId="{1A2C0915-10C6-440B-90B4-FC9867EF522E}" destId="{C60B0798-01A3-47EA-BF35-83EA358D5F4D}" srcOrd="1" destOrd="0" presId="urn:microsoft.com/office/officeart/2008/layout/HorizontalMultiLevelHierarchy"/>
    <dgm:cxn modelId="{42C6B2DD-FC71-48DB-952E-56369F4A0CC4}" type="presParOf" srcId="{E3F1BAA1-6F51-4D5D-93CE-D0FABBC45117}" destId="{FC522CB5-B310-4487-AAC0-4DCF38EA6D74}" srcOrd="8" destOrd="0" presId="urn:microsoft.com/office/officeart/2008/layout/HorizontalMultiLevelHierarchy"/>
    <dgm:cxn modelId="{6DCFADDC-5957-429F-B161-F82044A82C6F}" type="presParOf" srcId="{FC522CB5-B310-4487-AAC0-4DCF38EA6D74}" destId="{CF0678C0-3BE9-454F-8E35-A87AB59FB2AF}" srcOrd="0" destOrd="0" presId="urn:microsoft.com/office/officeart/2008/layout/HorizontalMultiLevelHierarchy"/>
    <dgm:cxn modelId="{67C8BF16-0D6E-47FC-9F50-763AF733C582}" type="presParOf" srcId="{E3F1BAA1-6F51-4D5D-93CE-D0FABBC45117}" destId="{689D58F7-6384-47C5-83BD-1F6F5B60A7E5}" srcOrd="9" destOrd="0" presId="urn:microsoft.com/office/officeart/2008/layout/HorizontalMultiLevelHierarchy"/>
    <dgm:cxn modelId="{3A710F76-D002-4861-8D39-6ECC32860633}" type="presParOf" srcId="{689D58F7-6384-47C5-83BD-1F6F5B60A7E5}" destId="{41184E3F-382F-4C9E-9A02-30C785D86DB8}" srcOrd="0" destOrd="0" presId="urn:microsoft.com/office/officeart/2008/layout/HorizontalMultiLevelHierarchy"/>
    <dgm:cxn modelId="{CF6BA654-C83D-46AF-8452-D1DD8BF65BF3}" type="presParOf" srcId="{689D58F7-6384-47C5-83BD-1F6F5B60A7E5}" destId="{A46A1F8F-73D5-4FCC-9A3D-C8D813B33DF4}" srcOrd="1" destOrd="0" presId="urn:microsoft.com/office/officeart/2008/layout/HorizontalMultiLevelHierarchy"/>
    <dgm:cxn modelId="{4CA33CFB-88BC-49C5-BE9F-E0A72C06CDAF}" type="presParOf" srcId="{A46A1F8F-73D5-4FCC-9A3D-C8D813B33DF4}" destId="{074B339C-CCD8-4E11-9B1F-28517C42ADD9}" srcOrd="0" destOrd="0" presId="urn:microsoft.com/office/officeart/2008/layout/HorizontalMultiLevelHierarchy"/>
    <dgm:cxn modelId="{90132BDB-6F68-4726-80A9-1382DE4CE7B3}" type="presParOf" srcId="{074B339C-CCD8-4E11-9B1F-28517C42ADD9}" destId="{DF57E7D1-44F9-4486-B4C7-779F35AC59C3}" srcOrd="0" destOrd="0" presId="urn:microsoft.com/office/officeart/2008/layout/HorizontalMultiLevelHierarchy"/>
    <dgm:cxn modelId="{532EBA06-54DB-49E0-B773-812286EAF2CE}" type="presParOf" srcId="{A46A1F8F-73D5-4FCC-9A3D-C8D813B33DF4}" destId="{FFD07BF1-88BC-4DB0-B8D7-92CAB6F5A1D6}" srcOrd="1" destOrd="0" presId="urn:microsoft.com/office/officeart/2008/layout/HorizontalMultiLevelHierarchy"/>
    <dgm:cxn modelId="{4AE54126-DA3F-47CE-8C21-77B7B30E5B12}" type="presParOf" srcId="{FFD07BF1-88BC-4DB0-B8D7-92CAB6F5A1D6}" destId="{13FC166B-C46D-4B16-AD76-62E43D19AC51}" srcOrd="0" destOrd="0" presId="urn:microsoft.com/office/officeart/2008/layout/HorizontalMultiLevelHierarchy"/>
    <dgm:cxn modelId="{F6C56939-2E48-4746-96ED-3B67BFCCEC94}" type="presParOf" srcId="{FFD07BF1-88BC-4DB0-B8D7-92CAB6F5A1D6}" destId="{AF445017-7E11-4DD3-A6E4-82CD0E3955BF}" srcOrd="1" destOrd="0" presId="urn:microsoft.com/office/officeart/2008/layout/HorizontalMultiLevelHierarchy"/>
    <dgm:cxn modelId="{C49A4015-FF5D-4354-84C6-824A34677D42}" type="presParOf" srcId="{A46A1F8F-73D5-4FCC-9A3D-C8D813B33DF4}" destId="{223443EC-F72F-442F-835C-4400DC5011BA}" srcOrd="2" destOrd="0" presId="urn:microsoft.com/office/officeart/2008/layout/HorizontalMultiLevelHierarchy"/>
    <dgm:cxn modelId="{042736B7-AC4B-43FD-927A-B45238A72658}" type="presParOf" srcId="{223443EC-F72F-442F-835C-4400DC5011BA}" destId="{A4716CB7-F5F7-4D1C-8FAB-FEAD3D9FDF94}" srcOrd="0" destOrd="0" presId="urn:microsoft.com/office/officeart/2008/layout/HorizontalMultiLevelHierarchy"/>
    <dgm:cxn modelId="{491C73F0-D4E5-40E3-8A85-3D9CB1A3CDDD}" type="presParOf" srcId="{A46A1F8F-73D5-4FCC-9A3D-C8D813B33DF4}" destId="{DB39D3D7-6A87-48B0-A754-45715A1DE890}" srcOrd="3" destOrd="0" presId="urn:microsoft.com/office/officeart/2008/layout/HorizontalMultiLevelHierarchy"/>
    <dgm:cxn modelId="{981BD9D0-B6F5-42CB-875E-C69E61A714C0}" type="presParOf" srcId="{DB39D3D7-6A87-48B0-A754-45715A1DE890}" destId="{7019E782-BBD6-4F45-A4C0-FB0C07762ED7}" srcOrd="0" destOrd="0" presId="urn:microsoft.com/office/officeart/2008/layout/HorizontalMultiLevelHierarchy"/>
    <dgm:cxn modelId="{1E367784-E300-4F07-8E46-18C759C4E9CD}" type="presParOf" srcId="{DB39D3D7-6A87-48B0-A754-45715A1DE890}" destId="{5015D125-B19B-4626-98BB-B28B292A8C76}" srcOrd="1" destOrd="0" presId="urn:microsoft.com/office/officeart/2008/layout/HorizontalMultiLevelHierarchy"/>
    <dgm:cxn modelId="{D9B6E468-FBFE-4490-8230-DE63000201BD}" type="presParOf" srcId="{E3F1BAA1-6F51-4D5D-93CE-D0FABBC45117}" destId="{A93D6347-6FE4-420D-A11E-302DAB97A156}" srcOrd="10" destOrd="0" presId="urn:microsoft.com/office/officeart/2008/layout/HorizontalMultiLevelHierarchy"/>
    <dgm:cxn modelId="{BC59D98C-639D-4988-94EE-2AE2AE4797AA}" type="presParOf" srcId="{A93D6347-6FE4-420D-A11E-302DAB97A156}" destId="{19FE951E-031E-46A6-AF4E-D9251945DEB5}" srcOrd="0" destOrd="0" presId="urn:microsoft.com/office/officeart/2008/layout/HorizontalMultiLevelHierarchy"/>
    <dgm:cxn modelId="{278F8448-4499-4884-B2BF-AB5777E52045}" type="presParOf" srcId="{E3F1BAA1-6F51-4D5D-93CE-D0FABBC45117}" destId="{32DB4E1D-C3C2-4361-9895-97F37FB1754D}" srcOrd="11" destOrd="0" presId="urn:microsoft.com/office/officeart/2008/layout/HorizontalMultiLevelHierarchy"/>
    <dgm:cxn modelId="{4BBEB65A-8209-4410-A291-957176C41966}" type="presParOf" srcId="{32DB4E1D-C3C2-4361-9895-97F37FB1754D}" destId="{5558098C-5E69-43D5-93BF-DED527E5F0D2}" srcOrd="0" destOrd="0" presId="urn:microsoft.com/office/officeart/2008/layout/HorizontalMultiLevelHierarchy"/>
    <dgm:cxn modelId="{904DF320-37CC-4389-97E8-393C5CB9DDDF}" type="presParOf" srcId="{32DB4E1D-C3C2-4361-9895-97F37FB1754D}" destId="{E25A5CBF-4889-4C7D-9B16-F07D877DC674}" srcOrd="1" destOrd="0" presId="urn:microsoft.com/office/officeart/2008/layout/HorizontalMultiLevelHierarchy"/>
    <dgm:cxn modelId="{076CC1F3-5C1D-41A7-99A6-BAECE858C16D}" type="presParOf" srcId="{E25A5CBF-4889-4C7D-9B16-F07D877DC674}" destId="{1F6FDC4C-551C-4A69-9F7A-9E9D82F6939B}" srcOrd="0" destOrd="0" presId="urn:microsoft.com/office/officeart/2008/layout/HorizontalMultiLevelHierarchy"/>
    <dgm:cxn modelId="{AB86221E-CF19-454D-A0A3-F809569FE590}" type="presParOf" srcId="{1F6FDC4C-551C-4A69-9F7A-9E9D82F6939B}" destId="{A44528CB-517E-4CAA-8CCD-0BB46171B32A}" srcOrd="0" destOrd="0" presId="urn:microsoft.com/office/officeart/2008/layout/HorizontalMultiLevelHierarchy"/>
    <dgm:cxn modelId="{284662C5-2D82-423D-95CA-4D91E5B20BD8}" type="presParOf" srcId="{E25A5CBF-4889-4C7D-9B16-F07D877DC674}" destId="{4494D913-929D-4B5D-826C-9C7EEB5103D1}" srcOrd="1" destOrd="0" presId="urn:microsoft.com/office/officeart/2008/layout/HorizontalMultiLevelHierarchy"/>
    <dgm:cxn modelId="{8550B0E1-0BE9-49D9-9A6C-39D9F87DBA07}" type="presParOf" srcId="{4494D913-929D-4B5D-826C-9C7EEB5103D1}" destId="{3A08F551-EC53-4765-9B99-6727490C286B}" srcOrd="0" destOrd="0" presId="urn:microsoft.com/office/officeart/2008/layout/HorizontalMultiLevelHierarchy"/>
    <dgm:cxn modelId="{DEC15495-FB08-4681-BCDB-F9CAAFF35645}" type="presParOf" srcId="{4494D913-929D-4B5D-826C-9C7EEB5103D1}" destId="{D94B1BBD-9626-4C4E-836B-D5608A7212A6}" srcOrd="1" destOrd="0" presId="urn:microsoft.com/office/officeart/2008/layout/HorizontalMultiLevelHierarchy"/>
    <dgm:cxn modelId="{F8D880B9-07A1-45AA-8532-84081323815A}" type="presParOf" srcId="{E25A5CBF-4889-4C7D-9B16-F07D877DC674}" destId="{D9977593-2508-457C-A0F7-F6A5024B5CD9}" srcOrd="2" destOrd="0" presId="urn:microsoft.com/office/officeart/2008/layout/HorizontalMultiLevelHierarchy"/>
    <dgm:cxn modelId="{6B3F26EF-5C8A-4BA8-9CAA-403101117C30}" type="presParOf" srcId="{D9977593-2508-457C-A0F7-F6A5024B5CD9}" destId="{CF64F87C-339E-4C8D-8933-64FC6FEED4BD}" srcOrd="0" destOrd="0" presId="urn:microsoft.com/office/officeart/2008/layout/HorizontalMultiLevelHierarchy"/>
    <dgm:cxn modelId="{CBA684E5-7AAA-4FA4-A54B-179320D7A90D}" type="presParOf" srcId="{E25A5CBF-4889-4C7D-9B16-F07D877DC674}" destId="{BAAE1FD1-5EBC-489E-817A-20819F6B265C}" srcOrd="3" destOrd="0" presId="urn:microsoft.com/office/officeart/2008/layout/HorizontalMultiLevelHierarchy"/>
    <dgm:cxn modelId="{B69703D3-8F45-4073-915D-4BF28B05D2ED}" type="presParOf" srcId="{BAAE1FD1-5EBC-489E-817A-20819F6B265C}" destId="{FEA37390-2302-47F9-86F6-BE2F04A16229}" srcOrd="0" destOrd="0" presId="urn:microsoft.com/office/officeart/2008/layout/HorizontalMultiLevelHierarchy"/>
    <dgm:cxn modelId="{566E1B74-BEB5-4717-A2EF-77BAFD058031}" type="presParOf" srcId="{BAAE1FD1-5EBC-489E-817A-20819F6B265C}" destId="{7092449D-2766-4880-9B4C-F9889BD84C76}" srcOrd="1" destOrd="0" presId="urn:microsoft.com/office/officeart/2008/layout/HorizontalMultiLevelHierarchy"/>
  </dgm:cxnLst>
  <dgm:bg/>
  <dgm:whole>
    <a:ln w="9525"/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2A49012-0CF9-4BC2-9F75-3742EFE58E9F}" type="doc">
      <dgm:prSet loTypeId="urn:microsoft.com/office/officeart/2005/8/layout/defaul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31EEA63C-5B98-420D-BEAD-0954F1A7F812}">
      <dgm:prSet phldrT="[Текст]"/>
      <dgm:spPr/>
      <dgm:t>
        <a:bodyPr/>
        <a:lstStyle/>
        <a:p>
          <a:r>
            <a:rPr lang="ru-RU" dirty="0"/>
            <a:t>Разработана методика определения угла напыления порошковых материалов холодным газодинамическим напылением.</a:t>
          </a:r>
        </a:p>
      </dgm:t>
    </dgm:pt>
    <dgm:pt modelId="{A2EC1848-A698-4286-81EF-ED15220FD788}" type="parTrans" cxnId="{8D82ADA0-D496-451E-B01A-C586764493D9}">
      <dgm:prSet/>
      <dgm:spPr/>
      <dgm:t>
        <a:bodyPr/>
        <a:lstStyle/>
        <a:p>
          <a:endParaRPr lang="ru-RU"/>
        </a:p>
      </dgm:t>
    </dgm:pt>
    <dgm:pt modelId="{867CFCF0-6140-4A9F-802C-68286872472A}" type="sibTrans" cxnId="{8D82ADA0-D496-451E-B01A-C586764493D9}">
      <dgm:prSet/>
      <dgm:spPr/>
      <dgm:t>
        <a:bodyPr/>
        <a:lstStyle/>
        <a:p>
          <a:endParaRPr lang="ru-RU"/>
        </a:p>
      </dgm:t>
    </dgm:pt>
    <dgm:pt modelId="{842D57DF-38E6-4E98-9CF9-61BF929132E6}">
      <dgm:prSet/>
      <dgm:spPr/>
      <dgm:t>
        <a:bodyPr/>
        <a:lstStyle/>
        <a:p>
          <a:r>
            <a:rPr lang="ru-RU"/>
            <a:t>Предложены расчётные формулы для определения максимального (критического) размера отверстия, которое можно герметизировать методом ХГДН без установки дополнительных деталей (заглушек).</a:t>
          </a:r>
        </a:p>
      </dgm:t>
    </dgm:pt>
    <dgm:pt modelId="{21900E71-46E7-4229-B0B9-1A3168A38F94}" type="parTrans" cxnId="{84697250-F66E-4994-8D6A-E3FE1648FEF7}">
      <dgm:prSet/>
      <dgm:spPr/>
      <dgm:t>
        <a:bodyPr/>
        <a:lstStyle/>
        <a:p>
          <a:endParaRPr lang="ru-RU"/>
        </a:p>
      </dgm:t>
    </dgm:pt>
    <dgm:pt modelId="{36214ABD-6CBE-4F43-ACEC-85EBB99907E0}" type="sibTrans" cxnId="{84697250-F66E-4994-8D6A-E3FE1648FEF7}">
      <dgm:prSet/>
      <dgm:spPr/>
      <dgm:t>
        <a:bodyPr/>
        <a:lstStyle/>
        <a:p>
          <a:endParaRPr lang="ru-RU"/>
        </a:p>
      </dgm:t>
    </dgm:pt>
    <dgm:pt modelId="{7D73D7F0-5E21-4044-A036-0277E95CA74A}">
      <dgm:prSet/>
      <dgm:spPr/>
      <dgm:t>
        <a:bodyPr/>
        <a:lstStyle/>
        <a:p>
          <a:r>
            <a:rPr lang="ru-RU"/>
            <a:t>Из проведённого исследования можно сделать вывод, что максимальный диаметр отверстия, которое можно заделать ХГДН без использования подкладок и дополнительных деталей, можно получить при напылении порошка марки </a:t>
          </a:r>
          <a:r>
            <a:rPr lang="en-US"/>
            <a:t>C</a:t>
          </a:r>
          <a:r>
            <a:rPr lang="ru-RU"/>
            <a:t>-01-01 на температурном режиме номер 4.</a:t>
          </a:r>
        </a:p>
      </dgm:t>
    </dgm:pt>
    <dgm:pt modelId="{A14D7A23-A399-4638-BDCF-3623DBCA2D83}" type="parTrans" cxnId="{99760D22-8DB4-447B-934B-31F040BBD29B}">
      <dgm:prSet/>
      <dgm:spPr/>
      <dgm:t>
        <a:bodyPr/>
        <a:lstStyle/>
        <a:p>
          <a:endParaRPr lang="ru-RU"/>
        </a:p>
      </dgm:t>
    </dgm:pt>
    <dgm:pt modelId="{82874D05-49C0-4DBF-8BB3-E1CADED90D16}" type="sibTrans" cxnId="{99760D22-8DB4-447B-934B-31F040BBD29B}">
      <dgm:prSet/>
      <dgm:spPr/>
      <dgm:t>
        <a:bodyPr/>
        <a:lstStyle/>
        <a:p>
          <a:endParaRPr lang="ru-RU"/>
        </a:p>
      </dgm:t>
    </dgm:pt>
    <dgm:pt modelId="{E49DA74D-F928-417A-9670-47ED1583A374}" type="pres">
      <dgm:prSet presAssocID="{F2A49012-0CF9-4BC2-9F75-3742EFE58E9F}" presName="diagram" presStyleCnt="0">
        <dgm:presLayoutVars>
          <dgm:dir/>
          <dgm:resizeHandles val="exact"/>
        </dgm:presLayoutVars>
      </dgm:prSet>
      <dgm:spPr/>
    </dgm:pt>
    <dgm:pt modelId="{32B7AF0E-1600-42D3-937F-5C47A5CDE337}" type="pres">
      <dgm:prSet presAssocID="{31EEA63C-5B98-420D-BEAD-0954F1A7F812}" presName="node" presStyleLbl="node1" presStyleIdx="0" presStyleCnt="3">
        <dgm:presLayoutVars>
          <dgm:bulletEnabled val="1"/>
        </dgm:presLayoutVars>
      </dgm:prSet>
      <dgm:spPr/>
    </dgm:pt>
    <dgm:pt modelId="{B61A6AEE-D013-4F45-BE7A-D812CC139FCE}" type="pres">
      <dgm:prSet presAssocID="{867CFCF0-6140-4A9F-802C-68286872472A}" presName="sibTrans" presStyleCnt="0"/>
      <dgm:spPr/>
    </dgm:pt>
    <dgm:pt modelId="{EAC199D0-5A3C-46FA-921E-DD1CE2B70AC9}" type="pres">
      <dgm:prSet presAssocID="{842D57DF-38E6-4E98-9CF9-61BF929132E6}" presName="node" presStyleLbl="node1" presStyleIdx="1" presStyleCnt="3">
        <dgm:presLayoutVars>
          <dgm:bulletEnabled val="1"/>
        </dgm:presLayoutVars>
      </dgm:prSet>
      <dgm:spPr/>
    </dgm:pt>
    <dgm:pt modelId="{FDE4C09F-D4DC-4323-9516-1A2D3559E340}" type="pres">
      <dgm:prSet presAssocID="{36214ABD-6CBE-4F43-ACEC-85EBB99907E0}" presName="sibTrans" presStyleCnt="0"/>
      <dgm:spPr/>
    </dgm:pt>
    <dgm:pt modelId="{448C0545-21AC-4759-96DC-284358557975}" type="pres">
      <dgm:prSet presAssocID="{7D73D7F0-5E21-4044-A036-0277E95CA74A}" presName="node" presStyleLbl="node1" presStyleIdx="2" presStyleCnt="3">
        <dgm:presLayoutVars>
          <dgm:bulletEnabled val="1"/>
        </dgm:presLayoutVars>
      </dgm:prSet>
      <dgm:spPr/>
    </dgm:pt>
  </dgm:ptLst>
  <dgm:cxnLst>
    <dgm:cxn modelId="{99760D22-8DB4-447B-934B-31F040BBD29B}" srcId="{F2A49012-0CF9-4BC2-9F75-3742EFE58E9F}" destId="{7D73D7F0-5E21-4044-A036-0277E95CA74A}" srcOrd="2" destOrd="0" parTransId="{A14D7A23-A399-4638-BDCF-3623DBCA2D83}" sibTransId="{82874D05-49C0-4DBF-8BB3-E1CADED90D16}"/>
    <dgm:cxn modelId="{EC56D629-02BF-49C2-90DC-9FA656364212}" type="presOf" srcId="{842D57DF-38E6-4E98-9CF9-61BF929132E6}" destId="{EAC199D0-5A3C-46FA-921E-DD1CE2B70AC9}" srcOrd="0" destOrd="0" presId="urn:microsoft.com/office/officeart/2005/8/layout/default"/>
    <dgm:cxn modelId="{84697250-F66E-4994-8D6A-E3FE1648FEF7}" srcId="{F2A49012-0CF9-4BC2-9F75-3742EFE58E9F}" destId="{842D57DF-38E6-4E98-9CF9-61BF929132E6}" srcOrd="1" destOrd="0" parTransId="{21900E71-46E7-4229-B0B9-1A3168A38F94}" sibTransId="{36214ABD-6CBE-4F43-ACEC-85EBB99907E0}"/>
    <dgm:cxn modelId="{8D82ADA0-D496-451E-B01A-C586764493D9}" srcId="{F2A49012-0CF9-4BC2-9F75-3742EFE58E9F}" destId="{31EEA63C-5B98-420D-BEAD-0954F1A7F812}" srcOrd="0" destOrd="0" parTransId="{A2EC1848-A698-4286-81EF-ED15220FD788}" sibTransId="{867CFCF0-6140-4A9F-802C-68286872472A}"/>
    <dgm:cxn modelId="{FF03F3C1-FAC5-415C-BD72-735C8E5D638C}" type="presOf" srcId="{7D73D7F0-5E21-4044-A036-0277E95CA74A}" destId="{448C0545-21AC-4759-96DC-284358557975}" srcOrd="0" destOrd="0" presId="urn:microsoft.com/office/officeart/2005/8/layout/default"/>
    <dgm:cxn modelId="{D92876E1-D58F-496C-B954-6D00068D94E4}" type="presOf" srcId="{31EEA63C-5B98-420D-BEAD-0954F1A7F812}" destId="{32B7AF0E-1600-42D3-937F-5C47A5CDE337}" srcOrd="0" destOrd="0" presId="urn:microsoft.com/office/officeart/2005/8/layout/default"/>
    <dgm:cxn modelId="{2B1B1CFC-1827-4EAC-8249-34F382828878}" type="presOf" srcId="{F2A49012-0CF9-4BC2-9F75-3742EFE58E9F}" destId="{E49DA74D-F928-417A-9670-47ED1583A374}" srcOrd="0" destOrd="0" presId="urn:microsoft.com/office/officeart/2005/8/layout/default"/>
    <dgm:cxn modelId="{EC488DAF-6DC4-4E67-B77E-A179C794B430}" type="presParOf" srcId="{E49DA74D-F928-417A-9670-47ED1583A374}" destId="{32B7AF0E-1600-42D3-937F-5C47A5CDE337}" srcOrd="0" destOrd="0" presId="urn:microsoft.com/office/officeart/2005/8/layout/default"/>
    <dgm:cxn modelId="{77E666EA-D506-4BF2-B13C-8F1CFE32019E}" type="presParOf" srcId="{E49DA74D-F928-417A-9670-47ED1583A374}" destId="{B61A6AEE-D013-4F45-BE7A-D812CC139FCE}" srcOrd="1" destOrd="0" presId="urn:microsoft.com/office/officeart/2005/8/layout/default"/>
    <dgm:cxn modelId="{596BFE30-8E51-46F9-AF1F-4CC8FE466BEA}" type="presParOf" srcId="{E49DA74D-F928-417A-9670-47ED1583A374}" destId="{EAC199D0-5A3C-46FA-921E-DD1CE2B70AC9}" srcOrd="2" destOrd="0" presId="urn:microsoft.com/office/officeart/2005/8/layout/default"/>
    <dgm:cxn modelId="{A2F996B4-6AA6-4B77-9548-DF75F51083C5}" type="presParOf" srcId="{E49DA74D-F928-417A-9670-47ED1583A374}" destId="{FDE4C09F-D4DC-4323-9516-1A2D3559E340}" srcOrd="3" destOrd="0" presId="urn:microsoft.com/office/officeart/2005/8/layout/default"/>
    <dgm:cxn modelId="{67D7CFD4-7FC8-4680-9865-5DBB5BF453ED}" type="presParOf" srcId="{E49DA74D-F928-417A-9670-47ED1583A374}" destId="{448C0545-21AC-4759-96DC-284358557975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977593-2508-457C-A0F7-F6A5024B5CD9}">
      <dsp:nvSpPr>
        <dsp:cNvPr id="0" name=""/>
        <dsp:cNvSpPr/>
      </dsp:nvSpPr>
      <dsp:spPr>
        <a:xfrm>
          <a:off x="3281235" y="4746758"/>
          <a:ext cx="228288" cy="2175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4144" y="0"/>
              </a:lnTo>
              <a:lnTo>
                <a:pt x="114144" y="217500"/>
              </a:lnTo>
              <a:lnTo>
                <a:pt x="228288" y="217500"/>
              </a:lnTo>
            </a:path>
          </a:pathLst>
        </a:custGeom>
        <a:noFill/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>
            <a:solidFill>
              <a:sysClr val="windowText" lastClr="000000"/>
            </a:solidFill>
            <a:effectLst/>
            <a:latin typeface="Times New Roman" pitchFamily="18" charset="0"/>
            <a:ea typeface="+mn-ea"/>
            <a:cs typeface="Times New Roman" pitchFamily="18" charset="0"/>
          </a:endParaRPr>
        </a:p>
      </dsp:txBody>
      <dsp:txXfrm>
        <a:off x="3275098" y="4847626"/>
        <a:ext cx="240563" cy="15765"/>
      </dsp:txXfrm>
    </dsp:sp>
    <dsp:sp modelId="{1F6FDC4C-551C-4A69-9F7A-9E9D82F6939B}">
      <dsp:nvSpPr>
        <dsp:cNvPr id="0" name=""/>
        <dsp:cNvSpPr/>
      </dsp:nvSpPr>
      <dsp:spPr>
        <a:xfrm>
          <a:off x="3281235" y="4529257"/>
          <a:ext cx="228288" cy="217500"/>
        </a:xfrm>
        <a:custGeom>
          <a:avLst/>
          <a:gdLst/>
          <a:ahLst/>
          <a:cxnLst/>
          <a:rect l="0" t="0" r="0" b="0"/>
          <a:pathLst>
            <a:path>
              <a:moveTo>
                <a:pt x="0" y="217500"/>
              </a:moveTo>
              <a:lnTo>
                <a:pt x="114144" y="217500"/>
              </a:lnTo>
              <a:lnTo>
                <a:pt x="114144" y="0"/>
              </a:lnTo>
              <a:lnTo>
                <a:pt x="228288" y="0"/>
              </a:lnTo>
            </a:path>
          </a:pathLst>
        </a:custGeom>
        <a:noFill/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>
            <a:solidFill>
              <a:sysClr val="windowText" lastClr="000000"/>
            </a:solidFill>
            <a:effectLst/>
            <a:latin typeface="Times New Roman" pitchFamily="18" charset="0"/>
            <a:ea typeface="+mn-ea"/>
            <a:cs typeface="Times New Roman" pitchFamily="18" charset="0"/>
          </a:endParaRPr>
        </a:p>
      </dsp:txBody>
      <dsp:txXfrm>
        <a:off x="3275098" y="4630125"/>
        <a:ext cx="240563" cy="15765"/>
      </dsp:txXfrm>
    </dsp:sp>
    <dsp:sp modelId="{A93D6347-6FE4-420D-A11E-302DAB97A156}">
      <dsp:nvSpPr>
        <dsp:cNvPr id="0" name=""/>
        <dsp:cNvSpPr/>
      </dsp:nvSpPr>
      <dsp:spPr>
        <a:xfrm>
          <a:off x="804357" y="2676902"/>
          <a:ext cx="228288" cy="20698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4144" y="0"/>
              </a:lnTo>
              <a:lnTo>
                <a:pt x="114144" y="2069855"/>
              </a:lnTo>
              <a:lnTo>
                <a:pt x="228288" y="2069855"/>
              </a:lnTo>
            </a:path>
          </a:pathLst>
        </a:custGeom>
        <a:noFill/>
        <a:ln w="25400" cap="flat" cmpd="sng" algn="ctr">
          <a:solidFill>
            <a:sysClr val="windowText" lastClr="000000">
              <a:shade val="60000"/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>
            <a:solidFill>
              <a:sysClr val="windowText" lastClr="000000"/>
            </a:solidFill>
            <a:effectLst/>
            <a:latin typeface="Times New Roman" pitchFamily="18" charset="0"/>
            <a:ea typeface="+mn-ea"/>
            <a:cs typeface="Times New Roman" pitchFamily="18" charset="0"/>
          </a:endParaRPr>
        </a:p>
      </dsp:txBody>
      <dsp:txXfrm>
        <a:off x="798220" y="3659770"/>
        <a:ext cx="240563" cy="104120"/>
      </dsp:txXfrm>
    </dsp:sp>
    <dsp:sp modelId="{223443EC-F72F-442F-835C-4400DC5011BA}">
      <dsp:nvSpPr>
        <dsp:cNvPr id="0" name=""/>
        <dsp:cNvSpPr/>
      </dsp:nvSpPr>
      <dsp:spPr>
        <a:xfrm>
          <a:off x="3281235" y="3876755"/>
          <a:ext cx="228288" cy="2175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4144" y="0"/>
              </a:lnTo>
              <a:lnTo>
                <a:pt x="114144" y="217500"/>
              </a:lnTo>
              <a:lnTo>
                <a:pt x="228288" y="217500"/>
              </a:lnTo>
            </a:path>
          </a:pathLst>
        </a:custGeom>
        <a:noFill/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>
            <a:solidFill>
              <a:sysClr val="windowText" lastClr="000000"/>
            </a:solidFill>
            <a:effectLst/>
            <a:latin typeface="Times New Roman" pitchFamily="18" charset="0"/>
            <a:ea typeface="+mn-ea"/>
            <a:cs typeface="Times New Roman" pitchFamily="18" charset="0"/>
          </a:endParaRPr>
        </a:p>
      </dsp:txBody>
      <dsp:txXfrm>
        <a:off x="3275098" y="3977622"/>
        <a:ext cx="240563" cy="15765"/>
      </dsp:txXfrm>
    </dsp:sp>
    <dsp:sp modelId="{074B339C-CCD8-4E11-9B1F-28517C42ADD9}">
      <dsp:nvSpPr>
        <dsp:cNvPr id="0" name=""/>
        <dsp:cNvSpPr/>
      </dsp:nvSpPr>
      <dsp:spPr>
        <a:xfrm>
          <a:off x="3281235" y="3659254"/>
          <a:ext cx="228288" cy="217500"/>
        </a:xfrm>
        <a:custGeom>
          <a:avLst/>
          <a:gdLst/>
          <a:ahLst/>
          <a:cxnLst/>
          <a:rect l="0" t="0" r="0" b="0"/>
          <a:pathLst>
            <a:path>
              <a:moveTo>
                <a:pt x="0" y="217500"/>
              </a:moveTo>
              <a:lnTo>
                <a:pt x="114144" y="217500"/>
              </a:lnTo>
              <a:lnTo>
                <a:pt x="114144" y="0"/>
              </a:lnTo>
              <a:lnTo>
                <a:pt x="228288" y="0"/>
              </a:lnTo>
            </a:path>
          </a:pathLst>
        </a:custGeom>
        <a:noFill/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>
            <a:solidFill>
              <a:sysClr val="windowText" lastClr="000000"/>
            </a:solidFill>
            <a:effectLst/>
            <a:latin typeface="Times New Roman" pitchFamily="18" charset="0"/>
            <a:ea typeface="+mn-ea"/>
            <a:cs typeface="Times New Roman" pitchFamily="18" charset="0"/>
          </a:endParaRPr>
        </a:p>
      </dsp:txBody>
      <dsp:txXfrm>
        <a:off x="3275098" y="3760121"/>
        <a:ext cx="240563" cy="15765"/>
      </dsp:txXfrm>
    </dsp:sp>
    <dsp:sp modelId="{FC522CB5-B310-4487-AAC0-4DCF38EA6D74}">
      <dsp:nvSpPr>
        <dsp:cNvPr id="0" name=""/>
        <dsp:cNvSpPr/>
      </dsp:nvSpPr>
      <dsp:spPr>
        <a:xfrm>
          <a:off x="804357" y="2676902"/>
          <a:ext cx="228288" cy="11998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4144" y="0"/>
              </a:lnTo>
              <a:lnTo>
                <a:pt x="114144" y="1199852"/>
              </a:lnTo>
              <a:lnTo>
                <a:pt x="228288" y="1199852"/>
              </a:lnTo>
            </a:path>
          </a:pathLst>
        </a:custGeom>
        <a:noFill/>
        <a:ln w="25400" cap="flat" cmpd="sng" algn="ctr">
          <a:solidFill>
            <a:sysClr val="windowText" lastClr="000000">
              <a:shade val="60000"/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>
            <a:solidFill>
              <a:sysClr val="windowText" lastClr="000000"/>
            </a:solidFill>
            <a:effectLst/>
            <a:latin typeface="Times New Roman" pitchFamily="18" charset="0"/>
            <a:ea typeface="+mn-ea"/>
            <a:cs typeface="Times New Roman" pitchFamily="18" charset="0"/>
          </a:endParaRPr>
        </a:p>
      </dsp:txBody>
      <dsp:txXfrm>
        <a:off x="798220" y="3246294"/>
        <a:ext cx="240563" cy="61068"/>
      </dsp:txXfrm>
    </dsp:sp>
    <dsp:sp modelId="{C1901DBE-987A-4589-AADE-4D6EC27D6A89}">
      <dsp:nvSpPr>
        <dsp:cNvPr id="0" name=""/>
        <dsp:cNvSpPr/>
      </dsp:nvSpPr>
      <dsp:spPr>
        <a:xfrm>
          <a:off x="3281235" y="3006751"/>
          <a:ext cx="228288" cy="2175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4144" y="0"/>
              </a:lnTo>
              <a:lnTo>
                <a:pt x="114144" y="217500"/>
              </a:lnTo>
              <a:lnTo>
                <a:pt x="228288" y="217500"/>
              </a:lnTo>
            </a:path>
          </a:pathLst>
        </a:custGeom>
        <a:noFill/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>
            <a:solidFill>
              <a:sysClr val="windowText" lastClr="000000"/>
            </a:solidFill>
            <a:effectLst/>
            <a:latin typeface="Times New Roman" pitchFamily="18" charset="0"/>
            <a:ea typeface="+mn-ea"/>
            <a:cs typeface="Times New Roman" pitchFamily="18" charset="0"/>
          </a:endParaRPr>
        </a:p>
      </dsp:txBody>
      <dsp:txXfrm>
        <a:off x="3275098" y="3107619"/>
        <a:ext cx="240563" cy="15765"/>
      </dsp:txXfrm>
    </dsp:sp>
    <dsp:sp modelId="{2C58D136-858E-4A08-9B9C-E9E2FF76DE95}">
      <dsp:nvSpPr>
        <dsp:cNvPr id="0" name=""/>
        <dsp:cNvSpPr/>
      </dsp:nvSpPr>
      <dsp:spPr>
        <a:xfrm>
          <a:off x="3281235" y="2789250"/>
          <a:ext cx="228288" cy="217500"/>
        </a:xfrm>
        <a:custGeom>
          <a:avLst/>
          <a:gdLst/>
          <a:ahLst/>
          <a:cxnLst/>
          <a:rect l="0" t="0" r="0" b="0"/>
          <a:pathLst>
            <a:path>
              <a:moveTo>
                <a:pt x="0" y="217500"/>
              </a:moveTo>
              <a:lnTo>
                <a:pt x="114144" y="217500"/>
              </a:lnTo>
              <a:lnTo>
                <a:pt x="114144" y="0"/>
              </a:lnTo>
              <a:lnTo>
                <a:pt x="228288" y="0"/>
              </a:lnTo>
            </a:path>
          </a:pathLst>
        </a:custGeom>
        <a:noFill/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>
            <a:solidFill>
              <a:sysClr val="windowText" lastClr="000000"/>
            </a:solidFill>
            <a:effectLst/>
            <a:latin typeface="Times New Roman" pitchFamily="18" charset="0"/>
            <a:ea typeface="+mn-ea"/>
            <a:cs typeface="Times New Roman" pitchFamily="18" charset="0"/>
          </a:endParaRPr>
        </a:p>
      </dsp:txBody>
      <dsp:txXfrm>
        <a:off x="3275098" y="2890118"/>
        <a:ext cx="240563" cy="15765"/>
      </dsp:txXfrm>
    </dsp:sp>
    <dsp:sp modelId="{B2DC2DCE-F58E-49D0-A7F6-AD61B3BA87B1}">
      <dsp:nvSpPr>
        <dsp:cNvPr id="0" name=""/>
        <dsp:cNvSpPr/>
      </dsp:nvSpPr>
      <dsp:spPr>
        <a:xfrm>
          <a:off x="804357" y="2676902"/>
          <a:ext cx="228288" cy="3298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4144" y="0"/>
              </a:lnTo>
              <a:lnTo>
                <a:pt x="114144" y="329848"/>
              </a:lnTo>
              <a:lnTo>
                <a:pt x="228288" y="329848"/>
              </a:lnTo>
            </a:path>
          </a:pathLst>
        </a:custGeom>
        <a:noFill/>
        <a:ln w="25400" cap="flat" cmpd="sng" algn="ctr">
          <a:solidFill>
            <a:sysClr val="windowText" lastClr="000000">
              <a:shade val="60000"/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>
            <a:solidFill>
              <a:sysClr val="windowText" lastClr="000000"/>
            </a:solidFill>
            <a:effectLst/>
            <a:latin typeface="Times New Roman" pitchFamily="18" charset="0"/>
            <a:ea typeface="+mn-ea"/>
            <a:cs typeface="Times New Roman" pitchFamily="18" charset="0"/>
          </a:endParaRPr>
        </a:p>
      </dsp:txBody>
      <dsp:txXfrm>
        <a:off x="798220" y="2831798"/>
        <a:ext cx="240563" cy="20057"/>
      </dsp:txXfrm>
    </dsp:sp>
    <dsp:sp modelId="{4A52CD4A-9DCD-451A-B140-FBA4F978B286}">
      <dsp:nvSpPr>
        <dsp:cNvPr id="0" name=""/>
        <dsp:cNvSpPr/>
      </dsp:nvSpPr>
      <dsp:spPr>
        <a:xfrm>
          <a:off x="3281235" y="2136748"/>
          <a:ext cx="228288" cy="2175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4144" y="0"/>
              </a:lnTo>
              <a:lnTo>
                <a:pt x="114144" y="217500"/>
              </a:lnTo>
              <a:lnTo>
                <a:pt x="228288" y="217500"/>
              </a:lnTo>
            </a:path>
          </a:pathLst>
        </a:custGeom>
        <a:noFill/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>
            <a:solidFill>
              <a:sysClr val="windowText" lastClr="000000"/>
            </a:solidFill>
            <a:effectLst/>
            <a:latin typeface="Times New Roman" pitchFamily="18" charset="0"/>
            <a:ea typeface="+mn-ea"/>
            <a:cs typeface="Times New Roman" pitchFamily="18" charset="0"/>
          </a:endParaRPr>
        </a:p>
      </dsp:txBody>
      <dsp:txXfrm>
        <a:off x="3275098" y="2237615"/>
        <a:ext cx="240563" cy="15765"/>
      </dsp:txXfrm>
    </dsp:sp>
    <dsp:sp modelId="{D714C007-CFEF-48C3-80A2-8B18DB09D453}">
      <dsp:nvSpPr>
        <dsp:cNvPr id="0" name=""/>
        <dsp:cNvSpPr/>
      </dsp:nvSpPr>
      <dsp:spPr>
        <a:xfrm>
          <a:off x="3281235" y="1919247"/>
          <a:ext cx="228288" cy="217500"/>
        </a:xfrm>
        <a:custGeom>
          <a:avLst/>
          <a:gdLst/>
          <a:ahLst/>
          <a:cxnLst/>
          <a:rect l="0" t="0" r="0" b="0"/>
          <a:pathLst>
            <a:path>
              <a:moveTo>
                <a:pt x="0" y="217500"/>
              </a:moveTo>
              <a:lnTo>
                <a:pt x="114144" y="217500"/>
              </a:lnTo>
              <a:lnTo>
                <a:pt x="114144" y="0"/>
              </a:lnTo>
              <a:lnTo>
                <a:pt x="228288" y="0"/>
              </a:lnTo>
            </a:path>
          </a:pathLst>
        </a:custGeom>
        <a:noFill/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>
            <a:solidFill>
              <a:sysClr val="windowText" lastClr="000000"/>
            </a:solidFill>
            <a:effectLst/>
            <a:latin typeface="Times New Roman" pitchFamily="18" charset="0"/>
            <a:ea typeface="+mn-ea"/>
            <a:cs typeface="Times New Roman" pitchFamily="18" charset="0"/>
          </a:endParaRPr>
        </a:p>
      </dsp:txBody>
      <dsp:txXfrm>
        <a:off x="3275098" y="2020115"/>
        <a:ext cx="240563" cy="15765"/>
      </dsp:txXfrm>
    </dsp:sp>
    <dsp:sp modelId="{FE0DD28D-AE3E-4C60-AD65-E30718E4845B}">
      <dsp:nvSpPr>
        <dsp:cNvPr id="0" name=""/>
        <dsp:cNvSpPr/>
      </dsp:nvSpPr>
      <dsp:spPr>
        <a:xfrm>
          <a:off x="804357" y="2136748"/>
          <a:ext cx="228288" cy="540154"/>
        </a:xfrm>
        <a:custGeom>
          <a:avLst/>
          <a:gdLst/>
          <a:ahLst/>
          <a:cxnLst/>
          <a:rect l="0" t="0" r="0" b="0"/>
          <a:pathLst>
            <a:path>
              <a:moveTo>
                <a:pt x="0" y="540154"/>
              </a:moveTo>
              <a:lnTo>
                <a:pt x="114144" y="540154"/>
              </a:lnTo>
              <a:lnTo>
                <a:pt x="114144" y="0"/>
              </a:lnTo>
              <a:lnTo>
                <a:pt x="228288" y="0"/>
              </a:lnTo>
            </a:path>
          </a:pathLst>
        </a:custGeom>
        <a:noFill/>
        <a:ln w="25400" cap="flat" cmpd="sng" algn="ctr">
          <a:solidFill>
            <a:sysClr val="windowText" lastClr="000000">
              <a:shade val="60000"/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>
            <a:solidFill>
              <a:sysClr val="windowText" lastClr="000000"/>
            </a:solidFill>
            <a:effectLst/>
            <a:latin typeface="Times New Roman" pitchFamily="18" charset="0"/>
            <a:ea typeface="+mn-ea"/>
            <a:cs typeface="Times New Roman" pitchFamily="18" charset="0"/>
          </a:endParaRPr>
        </a:p>
      </dsp:txBody>
      <dsp:txXfrm>
        <a:off x="798220" y="2392165"/>
        <a:ext cx="240563" cy="29320"/>
      </dsp:txXfrm>
    </dsp:sp>
    <dsp:sp modelId="{BD828926-2671-4D3C-AE4D-B71C4B375D56}">
      <dsp:nvSpPr>
        <dsp:cNvPr id="0" name=""/>
        <dsp:cNvSpPr/>
      </dsp:nvSpPr>
      <dsp:spPr>
        <a:xfrm>
          <a:off x="3281235" y="1266744"/>
          <a:ext cx="228288" cy="2175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4144" y="0"/>
              </a:lnTo>
              <a:lnTo>
                <a:pt x="114144" y="217500"/>
              </a:lnTo>
              <a:lnTo>
                <a:pt x="228288" y="217500"/>
              </a:lnTo>
            </a:path>
          </a:pathLst>
        </a:custGeom>
        <a:noFill/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>
            <a:solidFill>
              <a:sysClr val="windowText" lastClr="000000"/>
            </a:solidFill>
            <a:effectLst/>
            <a:latin typeface="Times New Roman" pitchFamily="18" charset="0"/>
            <a:ea typeface="+mn-ea"/>
            <a:cs typeface="Times New Roman" pitchFamily="18" charset="0"/>
          </a:endParaRPr>
        </a:p>
      </dsp:txBody>
      <dsp:txXfrm>
        <a:off x="3275098" y="1367612"/>
        <a:ext cx="240563" cy="15765"/>
      </dsp:txXfrm>
    </dsp:sp>
    <dsp:sp modelId="{B421D5D3-3A13-4E28-8372-AA5347A71C32}">
      <dsp:nvSpPr>
        <dsp:cNvPr id="0" name=""/>
        <dsp:cNvSpPr/>
      </dsp:nvSpPr>
      <dsp:spPr>
        <a:xfrm>
          <a:off x="3281235" y="1049244"/>
          <a:ext cx="228288" cy="217500"/>
        </a:xfrm>
        <a:custGeom>
          <a:avLst/>
          <a:gdLst/>
          <a:ahLst/>
          <a:cxnLst/>
          <a:rect l="0" t="0" r="0" b="0"/>
          <a:pathLst>
            <a:path>
              <a:moveTo>
                <a:pt x="0" y="217500"/>
              </a:moveTo>
              <a:lnTo>
                <a:pt x="114144" y="217500"/>
              </a:lnTo>
              <a:lnTo>
                <a:pt x="114144" y="0"/>
              </a:lnTo>
              <a:lnTo>
                <a:pt x="228288" y="0"/>
              </a:lnTo>
            </a:path>
          </a:pathLst>
        </a:custGeom>
        <a:noFill/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>
            <a:solidFill>
              <a:sysClr val="windowText" lastClr="000000"/>
            </a:solidFill>
            <a:effectLst/>
            <a:latin typeface="Times New Roman" pitchFamily="18" charset="0"/>
            <a:ea typeface="+mn-ea"/>
            <a:cs typeface="Times New Roman" pitchFamily="18" charset="0"/>
          </a:endParaRPr>
        </a:p>
      </dsp:txBody>
      <dsp:txXfrm>
        <a:off x="3275098" y="1150111"/>
        <a:ext cx="240563" cy="15765"/>
      </dsp:txXfrm>
    </dsp:sp>
    <dsp:sp modelId="{92F46754-940F-48A5-B769-95223D5CD677}">
      <dsp:nvSpPr>
        <dsp:cNvPr id="0" name=""/>
        <dsp:cNvSpPr/>
      </dsp:nvSpPr>
      <dsp:spPr>
        <a:xfrm>
          <a:off x="804357" y="1266744"/>
          <a:ext cx="228288" cy="1410158"/>
        </a:xfrm>
        <a:custGeom>
          <a:avLst/>
          <a:gdLst/>
          <a:ahLst/>
          <a:cxnLst/>
          <a:rect l="0" t="0" r="0" b="0"/>
          <a:pathLst>
            <a:path>
              <a:moveTo>
                <a:pt x="0" y="1410158"/>
              </a:moveTo>
              <a:lnTo>
                <a:pt x="114144" y="1410158"/>
              </a:lnTo>
              <a:lnTo>
                <a:pt x="114144" y="0"/>
              </a:lnTo>
              <a:lnTo>
                <a:pt x="228288" y="0"/>
              </a:lnTo>
            </a:path>
          </a:pathLst>
        </a:custGeom>
        <a:noFill/>
        <a:ln w="25400" cap="flat" cmpd="sng" algn="ctr">
          <a:solidFill>
            <a:sysClr val="windowText" lastClr="000000">
              <a:shade val="60000"/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>
            <a:solidFill>
              <a:sysClr val="windowText" lastClr="000000"/>
            </a:solidFill>
            <a:effectLst/>
            <a:latin typeface="Times New Roman" pitchFamily="18" charset="0"/>
            <a:ea typeface="+mn-ea"/>
            <a:cs typeface="Times New Roman" pitchFamily="18" charset="0"/>
          </a:endParaRPr>
        </a:p>
      </dsp:txBody>
      <dsp:txXfrm>
        <a:off x="798220" y="1936111"/>
        <a:ext cx="240563" cy="71425"/>
      </dsp:txXfrm>
    </dsp:sp>
    <dsp:sp modelId="{68EF0E04-D515-4651-83F9-60FAC9779221}">
      <dsp:nvSpPr>
        <dsp:cNvPr id="0" name=""/>
        <dsp:cNvSpPr/>
      </dsp:nvSpPr>
      <dsp:spPr>
        <a:xfrm>
          <a:off x="3281235" y="396741"/>
          <a:ext cx="228288" cy="2175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4144" y="0"/>
              </a:lnTo>
              <a:lnTo>
                <a:pt x="114144" y="217500"/>
              </a:lnTo>
              <a:lnTo>
                <a:pt x="228288" y="217500"/>
              </a:lnTo>
            </a:path>
          </a:pathLst>
        </a:custGeom>
        <a:noFill/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>
            <a:solidFill>
              <a:sysClr val="windowText" lastClr="000000"/>
            </a:solidFill>
            <a:effectLst/>
            <a:latin typeface="Times New Roman" pitchFamily="18" charset="0"/>
            <a:ea typeface="+mn-ea"/>
            <a:cs typeface="Times New Roman" pitchFamily="18" charset="0"/>
          </a:endParaRPr>
        </a:p>
      </dsp:txBody>
      <dsp:txXfrm>
        <a:off x="3275098" y="497609"/>
        <a:ext cx="240563" cy="15765"/>
      </dsp:txXfrm>
    </dsp:sp>
    <dsp:sp modelId="{5F3AAB13-ECAF-4D28-AFF4-6442513E3CCA}">
      <dsp:nvSpPr>
        <dsp:cNvPr id="0" name=""/>
        <dsp:cNvSpPr/>
      </dsp:nvSpPr>
      <dsp:spPr>
        <a:xfrm>
          <a:off x="3281235" y="179240"/>
          <a:ext cx="228288" cy="217500"/>
        </a:xfrm>
        <a:custGeom>
          <a:avLst/>
          <a:gdLst/>
          <a:ahLst/>
          <a:cxnLst/>
          <a:rect l="0" t="0" r="0" b="0"/>
          <a:pathLst>
            <a:path>
              <a:moveTo>
                <a:pt x="0" y="217500"/>
              </a:moveTo>
              <a:lnTo>
                <a:pt x="114144" y="217500"/>
              </a:lnTo>
              <a:lnTo>
                <a:pt x="114144" y="0"/>
              </a:lnTo>
              <a:lnTo>
                <a:pt x="228288" y="0"/>
              </a:lnTo>
            </a:path>
          </a:pathLst>
        </a:custGeom>
        <a:noFill/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>
            <a:solidFill>
              <a:sysClr val="windowText" lastClr="000000"/>
            </a:solidFill>
            <a:effectLst/>
            <a:latin typeface="Times New Roman" pitchFamily="18" charset="0"/>
            <a:ea typeface="+mn-ea"/>
            <a:cs typeface="Times New Roman" pitchFamily="18" charset="0"/>
          </a:endParaRPr>
        </a:p>
      </dsp:txBody>
      <dsp:txXfrm>
        <a:off x="3275098" y="280108"/>
        <a:ext cx="240563" cy="15765"/>
      </dsp:txXfrm>
    </dsp:sp>
    <dsp:sp modelId="{99E82FCE-9569-4A62-BB22-9510C9350DD8}">
      <dsp:nvSpPr>
        <dsp:cNvPr id="0" name=""/>
        <dsp:cNvSpPr/>
      </dsp:nvSpPr>
      <dsp:spPr>
        <a:xfrm>
          <a:off x="804357" y="396741"/>
          <a:ext cx="228288" cy="2280161"/>
        </a:xfrm>
        <a:custGeom>
          <a:avLst/>
          <a:gdLst/>
          <a:ahLst/>
          <a:cxnLst/>
          <a:rect l="0" t="0" r="0" b="0"/>
          <a:pathLst>
            <a:path>
              <a:moveTo>
                <a:pt x="0" y="2280161"/>
              </a:moveTo>
              <a:lnTo>
                <a:pt x="114144" y="2280161"/>
              </a:lnTo>
              <a:lnTo>
                <a:pt x="114144" y="0"/>
              </a:lnTo>
              <a:lnTo>
                <a:pt x="228288" y="0"/>
              </a:lnTo>
            </a:path>
          </a:pathLst>
        </a:custGeom>
        <a:noFill/>
        <a:ln w="25400" cap="flat" cmpd="sng" algn="ctr">
          <a:solidFill>
            <a:sysClr val="windowText" lastClr="000000">
              <a:shade val="60000"/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>
            <a:solidFill>
              <a:sysClr val="windowText" lastClr="000000"/>
            </a:solidFill>
            <a:effectLst/>
            <a:latin typeface="Times New Roman" pitchFamily="18" charset="0"/>
            <a:ea typeface="+mn-ea"/>
            <a:cs typeface="Times New Roman" pitchFamily="18" charset="0"/>
          </a:endParaRPr>
        </a:p>
      </dsp:txBody>
      <dsp:txXfrm>
        <a:off x="798220" y="1479533"/>
        <a:ext cx="240563" cy="114578"/>
      </dsp:txXfrm>
    </dsp:sp>
    <dsp:sp modelId="{3A2F819F-EC81-4134-86C5-540635FABCBF}">
      <dsp:nvSpPr>
        <dsp:cNvPr id="0" name=""/>
        <dsp:cNvSpPr/>
      </dsp:nvSpPr>
      <dsp:spPr>
        <a:xfrm rot="16200000">
          <a:off x="-454207" y="2334130"/>
          <a:ext cx="1831586" cy="685545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imes New Roman" pitchFamily="18" charset="0"/>
              <a:ea typeface="+mn-ea"/>
              <a:cs typeface="Times New Roman" pitchFamily="18" charset="0"/>
            </a:rPr>
            <a:t>Радиаторы</a:t>
          </a:r>
        </a:p>
      </dsp:txBody>
      <dsp:txXfrm>
        <a:off x="-454207" y="2334130"/>
        <a:ext cx="1831586" cy="685545"/>
      </dsp:txXfrm>
    </dsp:sp>
    <dsp:sp modelId="{A5987062-F7C7-4508-B0BE-1981388CC52F}">
      <dsp:nvSpPr>
        <dsp:cNvPr id="0" name=""/>
        <dsp:cNvSpPr/>
      </dsp:nvSpPr>
      <dsp:spPr>
        <a:xfrm>
          <a:off x="1032646" y="222740"/>
          <a:ext cx="2248588" cy="348001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imes New Roman" pitchFamily="18" charset="0"/>
              <a:ea typeface="+mn-ea"/>
              <a:cs typeface="Times New Roman" pitchFamily="18" charset="0"/>
            </a:rPr>
            <a:t>По расположению баков</a:t>
          </a:r>
        </a:p>
      </dsp:txBody>
      <dsp:txXfrm>
        <a:off x="1032646" y="222740"/>
        <a:ext cx="2248588" cy="348001"/>
      </dsp:txXfrm>
    </dsp:sp>
    <dsp:sp modelId="{F5185ABF-4C6C-4449-84B1-61D5E334FF20}">
      <dsp:nvSpPr>
        <dsp:cNvPr id="0" name=""/>
        <dsp:cNvSpPr/>
      </dsp:nvSpPr>
      <dsp:spPr>
        <a:xfrm>
          <a:off x="3509524" y="5240"/>
          <a:ext cx="2248588" cy="348001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imes New Roman" pitchFamily="18" charset="0"/>
              <a:ea typeface="+mn-ea"/>
              <a:cs typeface="Times New Roman" pitchFamily="18" charset="0"/>
            </a:rPr>
            <a:t>Боковое</a:t>
          </a:r>
        </a:p>
      </dsp:txBody>
      <dsp:txXfrm>
        <a:off x="3509524" y="5240"/>
        <a:ext cx="2248588" cy="348001"/>
      </dsp:txXfrm>
    </dsp:sp>
    <dsp:sp modelId="{79AEC75D-D958-4B67-A62E-A3D2C8AEEE6C}">
      <dsp:nvSpPr>
        <dsp:cNvPr id="0" name=""/>
        <dsp:cNvSpPr/>
      </dsp:nvSpPr>
      <dsp:spPr>
        <a:xfrm>
          <a:off x="3509524" y="440241"/>
          <a:ext cx="2248588" cy="348001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imes New Roman" pitchFamily="18" charset="0"/>
              <a:ea typeface="+mn-ea"/>
              <a:cs typeface="Times New Roman" pitchFamily="18" charset="0"/>
            </a:rPr>
            <a:t>Верхнее и нижнее</a:t>
          </a:r>
        </a:p>
      </dsp:txBody>
      <dsp:txXfrm>
        <a:off x="3509524" y="440241"/>
        <a:ext cx="2248588" cy="348001"/>
      </dsp:txXfrm>
    </dsp:sp>
    <dsp:sp modelId="{09963835-A99B-4959-8ABD-D1D7399FE8FD}">
      <dsp:nvSpPr>
        <dsp:cNvPr id="0" name=""/>
        <dsp:cNvSpPr/>
      </dsp:nvSpPr>
      <dsp:spPr>
        <a:xfrm>
          <a:off x="1032646" y="1092744"/>
          <a:ext cx="2248588" cy="348001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imes New Roman" pitchFamily="18" charset="0"/>
              <a:ea typeface="+mn-ea"/>
              <a:cs typeface="Times New Roman" pitchFamily="18" charset="0"/>
            </a:rPr>
            <a:t>По форме трубок</a:t>
          </a:r>
        </a:p>
      </dsp:txBody>
      <dsp:txXfrm>
        <a:off x="1032646" y="1092744"/>
        <a:ext cx="2248588" cy="348001"/>
      </dsp:txXfrm>
    </dsp:sp>
    <dsp:sp modelId="{6454DE54-B8EA-4656-9AF2-29DA4464D7FE}">
      <dsp:nvSpPr>
        <dsp:cNvPr id="0" name=""/>
        <dsp:cNvSpPr/>
      </dsp:nvSpPr>
      <dsp:spPr>
        <a:xfrm>
          <a:off x="3509524" y="875243"/>
          <a:ext cx="2248588" cy="348001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imes New Roman" pitchFamily="18" charset="0"/>
              <a:ea typeface="+mn-ea"/>
              <a:cs typeface="Times New Roman" pitchFamily="18" charset="0"/>
            </a:rPr>
            <a:t>Овальные</a:t>
          </a:r>
        </a:p>
      </dsp:txBody>
      <dsp:txXfrm>
        <a:off x="3509524" y="875243"/>
        <a:ext cx="2248588" cy="348001"/>
      </dsp:txXfrm>
    </dsp:sp>
    <dsp:sp modelId="{2514E766-8111-4FF0-985F-D4954C02C6DB}">
      <dsp:nvSpPr>
        <dsp:cNvPr id="0" name=""/>
        <dsp:cNvSpPr/>
      </dsp:nvSpPr>
      <dsp:spPr>
        <a:xfrm>
          <a:off x="3509524" y="1310245"/>
          <a:ext cx="2248588" cy="348001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imes New Roman" pitchFamily="18" charset="0"/>
              <a:ea typeface="+mn-ea"/>
              <a:cs typeface="Times New Roman" pitchFamily="18" charset="0"/>
            </a:rPr>
            <a:t>Круглые</a:t>
          </a:r>
        </a:p>
      </dsp:txBody>
      <dsp:txXfrm>
        <a:off x="3509524" y="1310245"/>
        <a:ext cx="2248588" cy="348001"/>
      </dsp:txXfrm>
    </dsp:sp>
    <dsp:sp modelId="{3EAF4790-FDF7-40AC-B4E5-8799A3DCFCF6}">
      <dsp:nvSpPr>
        <dsp:cNvPr id="0" name=""/>
        <dsp:cNvSpPr/>
      </dsp:nvSpPr>
      <dsp:spPr>
        <a:xfrm>
          <a:off x="1032646" y="1962747"/>
          <a:ext cx="2248588" cy="348001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imes New Roman" pitchFamily="18" charset="0"/>
              <a:ea typeface="+mn-ea"/>
              <a:cs typeface="Times New Roman" pitchFamily="18" charset="0"/>
            </a:rPr>
            <a:t>По расположению трубок</a:t>
          </a:r>
        </a:p>
      </dsp:txBody>
      <dsp:txXfrm>
        <a:off x="1032646" y="1962747"/>
        <a:ext cx="2248588" cy="348001"/>
      </dsp:txXfrm>
    </dsp:sp>
    <dsp:sp modelId="{53EEB6A0-121E-485B-98DA-4CC4B9E994D5}">
      <dsp:nvSpPr>
        <dsp:cNvPr id="0" name=""/>
        <dsp:cNvSpPr/>
      </dsp:nvSpPr>
      <dsp:spPr>
        <a:xfrm>
          <a:off x="3509524" y="1745246"/>
          <a:ext cx="2248588" cy="348001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imes New Roman" pitchFamily="18" charset="0"/>
              <a:ea typeface="+mn-ea"/>
              <a:cs typeface="Times New Roman" pitchFamily="18" charset="0"/>
            </a:rPr>
            <a:t>В шахматном порядке</a:t>
          </a:r>
        </a:p>
      </dsp:txBody>
      <dsp:txXfrm>
        <a:off x="3509524" y="1745246"/>
        <a:ext cx="2248588" cy="348001"/>
      </dsp:txXfrm>
    </dsp:sp>
    <dsp:sp modelId="{EECAFCCC-D1CC-4A6E-AFD5-0E2FF88DC1EE}">
      <dsp:nvSpPr>
        <dsp:cNvPr id="0" name=""/>
        <dsp:cNvSpPr/>
      </dsp:nvSpPr>
      <dsp:spPr>
        <a:xfrm>
          <a:off x="3509524" y="2180248"/>
          <a:ext cx="2248588" cy="348001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imes New Roman" pitchFamily="18" charset="0"/>
              <a:ea typeface="+mn-ea"/>
              <a:cs typeface="Times New Roman" pitchFamily="18" charset="0"/>
            </a:rPr>
            <a:t>В последовательном порядке</a:t>
          </a:r>
        </a:p>
      </dsp:txBody>
      <dsp:txXfrm>
        <a:off x="3509524" y="2180248"/>
        <a:ext cx="2248588" cy="348001"/>
      </dsp:txXfrm>
    </dsp:sp>
    <dsp:sp modelId="{E82EAF99-CDDD-43FF-BDFD-D96B84A2EE7D}">
      <dsp:nvSpPr>
        <dsp:cNvPr id="0" name=""/>
        <dsp:cNvSpPr/>
      </dsp:nvSpPr>
      <dsp:spPr>
        <a:xfrm>
          <a:off x="1032646" y="2832751"/>
          <a:ext cx="2248588" cy="348001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imes New Roman" pitchFamily="18" charset="0"/>
              <a:ea typeface="+mn-ea"/>
              <a:cs typeface="Times New Roman" pitchFamily="18" charset="0"/>
            </a:rPr>
            <a:t>По конструкции</a:t>
          </a:r>
        </a:p>
      </dsp:txBody>
      <dsp:txXfrm>
        <a:off x="1032646" y="2832751"/>
        <a:ext cx="2248588" cy="348001"/>
      </dsp:txXfrm>
    </dsp:sp>
    <dsp:sp modelId="{C2193210-FD00-411C-9236-AC8D994D1375}">
      <dsp:nvSpPr>
        <dsp:cNvPr id="0" name=""/>
        <dsp:cNvSpPr/>
      </dsp:nvSpPr>
      <dsp:spPr>
        <a:xfrm>
          <a:off x="3509524" y="2615250"/>
          <a:ext cx="2248588" cy="348001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imes New Roman" pitchFamily="18" charset="0"/>
              <a:ea typeface="+mn-ea"/>
              <a:cs typeface="Times New Roman" pitchFamily="18" charset="0"/>
            </a:rPr>
            <a:t>Трубчато</a:t>
          </a:r>
          <a:r>
            <a:rPr lang="ru-RU" sz="1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imes New Roman" pitchFamily="18" charset="0"/>
              <a:ea typeface="+mn-ea"/>
              <a:cs typeface="Times New Roman" pitchFamily="18" charset="0"/>
            </a:rPr>
            <a:t>-пластинчатые</a:t>
          </a:r>
        </a:p>
      </dsp:txBody>
      <dsp:txXfrm>
        <a:off x="3509524" y="2615250"/>
        <a:ext cx="2248588" cy="348001"/>
      </dsp:txXfrm>
    </dsp:sp>
    <dsp:sp modelId="{352A1907-C96F-430A-920C-767C4D773999}">
      <dsp:nvSpPr>
        <dsp:cNvPr id="0" name=""/>
        <dsp:cNvSpPr/>
      </dsp:nvSpPr>
      <dsp:spPr>
        <a:xfrm>
          <a:off x="3509524" y="3050251"/>
          <a:ext cx="2248588" cy="348001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imes New Roman" pitchFamily="18" charset="0"/>
              <a:ea typeface="+mn-ea"/>
              <a:cs typeface="Times New Roman" pitchFamily="18" charset="0"/>
            </a:rPr>
            <a:t>Трубчато</a:t>
          </a:r>
          <a:r>
            <a:rPr lang="ru-RU" sz="1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imes New Roman" pitchFamily="18" charset="0"/>
              <a:ea typeface="+mn-ea"/>
              <a:cs typeface="Times New Roman" pitchFamily="18" charset="0"/>
            </a:rPr>
            <a:t>-ленточные</a:t>
          </a:r>
        </a:p>
      </dsp:txBody>
      <dsp:txXfrm>
        <a:off x="3509524" y="3050251"/>
        <a:ext cx="2248588" cy="348001"/>
      </dsp:txXfrm>
    </dsp:sp>
    <dsp:sp modelId="{41184E3F-382F-4C9E-9A02-30C785D86DB8}">
      <dsp:nvSpPr>
        <dsp:cNvPr id="0" name=""/>
        <dsp:cNvSpPr/>
      </dsp:nvSpPr>
      <dsp:spPr>
        <a:xfrm>
          <a:off x="1032646" y="3702754"/>
          <a:ext cx="2248588" cy="348001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imes New Roman" pitchFamily="18" charset="0"/>
              <a:ea typeface="+mn-ea"/>
              <a:cs typeface="Times New Roman" pitchFamily="18" charset="0"/>
            </a:rPr>
            <a:t>По материалу трубок</a:t>
          </a:r>
        </a:p>
      </dsp:txBody>
      <dsp:txXfrm>
        <a:off x="1032646" y="3702754"/>
        <a:ext cx="2248588" cy="348001"/>
      </dsp:txXfrm>
    </dsp:sp>
    <dsp:sp modelId="{13FC166B-C46D-4B16-AD76-62E43D19AC51}">
      <dsp:nvSpPr>
        <dsp:cNvPr id="0" name=""/>
        <dsp:cNvSpPr/>
      </dsp:nvSpPr>
      <dsp:spPr>
        <a:xfrm>
          <a:off x="3509524" y="3485253"/>
          <a:ext cx="2248588" cy="348001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imes New Roman" pitchFamily="18" charset="0"/>
              <a:ea typeface="+mn-ea"/>
              <a:cs typeface="Times New Roman" pitchFamily="18" charset="0"/>
            </a:rPr>
            <a:t>Латунные</a:t>
          </a:r>
        </a:p>
      </dsp:txBody>
      <dsp:txXfrm>
        <a:off x="3509524" y="3485253"/>
        <a:ext cx="2248588" cy="348001"/>
      </dsp:txXfrm>
    </dsp:sp>
    <dsp:sp modelId="{7019E782-BBD6-4F45-A4C0-FB0C07762ED7}">
      <dsp:nvSpPr>
        <dsp:cNvPr id="0" name=""/>
        <dsp:cNvSpPr/>
      </dsp:nvSpPr>
      <dsp:spPr>
        <a:xfrm>
          <a:off x="3509524" y="3920255"/>
          <a:ext cx="2248588" cy="348001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imes New Roman" pitchFamily="18" charset="0"/>
              <a:ea typeface="+mn-ea"/>
              <a:cs typeface="Times New Roman" pitchFamily="18" charset="0"/>
            </a:rPr>
            <a:t>Алюминиевые</a:t>
          </a:r>
        </a:p>
      </dsp:txBody>
      <dsp:txXfrm>
        <a:off x="3509524" y="3920255"/>
        <a:ext cx="2248588" cy="348001"/>
      </dsp:txXfrm>
    </dsp:sp>
    <dsp:sp modelId="{5558098C-5E69-43D5-93BF-DED527E5F0D2}">
      <dsp:nvSpPr>
        <dsp:cNvPr id="0" name=""/>
        <dsp:cNvSpPr/>
      </dsp:nvSpPr>
      <dsp:spPr>
        <a:xfrm>
          <a:off x="1032646" y="4362451"/>
          <a:ext cx="2248588" cy="768613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imes New Roman" pitchFamily="18" charset="0"/>
              <a:ea typeface="+mn-ea"/>
              <a:cs typeface="Times New Roman" pitchFamily="18" charset="0"/>
            </a:rPr>
            <a:t>По материалу охлаждающих пластин (ленты)</a:t>
          </a:r>
        </a:p>
      </dsp:txBody>
      <dsp:txXfrm>
        <a:off x="1032646" y="4362451"/>
        <a:ext cx="2248588" cy="768613"/>
      </dsp:txXfrm>
    </dsp:sp>
    <dsp:sp modelId="{3A08F551-EC53-4765-9B99-6727490C286B}">
      <dsp:nvSpPr>
        <dsp:cNvPr id="0" name=""/>
        <dsp:cNvSpPr/>
      </dsp:nvSpPr>
      <dsp:spPr>
        <a:xfrm>
          <a:off x="3509524" y="4355256"/>
          <a:ext cx="2248588" cy="348001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imes New Roman" pitchFamily="18" charset="0"/>
              <a:ea typeface="+mn-ea"/>
              <a:cs typeface="Times New Roman" pitchFamily="18" charset="0"/>
            </a:rPr>
            <a:t>Медно-латунные</a:t>
          </a:r>
        </a:p>
      </dsp:txBody>
      <dsp:txXfrm>
        <a:off x="3509524" y="4355256"/>
        <a:ext cx="2248588" cy="348001"/>
      </dsp:txXfrm>
    </dsp:sp>
    <dsp:sp modelId="{FEA37390-2302-47F9-86F6-BE2F04A16229}">
      <dsp:nvSpPr>
        <dsp:cNvPr id="0" name=""/>
        <dsp:cNvSpPr/>
      </dsp:nvSpPr>
      <dsp:spPr>
        <a:xfrm>
          <a:off x="3509524" y="4790258"/>
          <a:ext cx="2248588" cy="348001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effectLst/>
              <a:latin typeface="Times New Roman" pitchFamily="18" charset="0"/>
              <a:ea typeface="+mn-ea"/>
              <a:cs typeface="Times New Roman" pitchFamily="18" charset="0"/>
            </a:rPr>
            <a:t>Алюминиевые</a:t>
          </a:r>
        </a:p>
      </dsp:txBody>
      <dsp:txXfrm>
        <a:off x="3509524" y="4790258"/>
        <a:ext cx="2248588" cy="3480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B7AF0E-1600-42D3-937F-5C47A5CDE337}">
      <dsp:nvSpPr>
        <dsp:cNvPr id="0" name=""/>
        <dsp:cNvSpPr/>
      </dsp:nvSpPr>
      <dsp:spPr>
        <a:xfrm>
          <a:off x="1054" y="98378"/>
          <a:ext cx="4113738" cy="24682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Разработана методика определения угла напыления порошковых материалов холодным газодинамическим напылением.</a:t>
          </a:r>
        </a:p>
      </dsp:txBody>
      <dsp:txXfrm>
        <a:off x="1054" y="98378"/>
        <a:ext cx="4113738" cy="2468242"/>
      </dsp:txXfrm>
    </dsp:sp>
    <dsp:sp modelId="{EAC199D0-5A3C-46FA-921E-DD1CE2B70AC9}">
      <dsp:nvSpPr>
        <dsp:cNvPr id="0" name=""/>
        <dsp:cNvSpPr/>
      </dsp:nvSpPr>
      <dsp:spPr>
        <a:xfrm>
          <a:off x="4526166" y="98378"/>
          <a:ext cx="4113738" cy="24682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/>
            <a:t>Предложены расчётные формулы для определения максимального (критического) размера отверстия, которое можно герметизировать методом ХГДН без установки дополнительных деталей (заглушек).</a:t>
          </a:r>
        </a:p>
      </dsp:txBody>
      <dsp:txXfrm>
        <a:off x="4526166" y="98378"/>
        <a:ext cx="4113738" cy="2468242"/>
      </dsp:txXfrm>
    </dsp:sp>
    <dsp:sp modelId="{448C0545-21AC-4759-96DC-284358557975}">
      <dsp:nvSpPr>
        <dsp:cNvPr id="0" name=""/>
        <dsp:cNvSpPr/>
      </dsp:nvSpPr>
      <dsp:spPr>
        <a:xfrm>
          <a:off x="2263610" y="2977994"/>
          <a:ext cx="4113738" cy="24682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/>
            <a:t>Из проведённого исследования можно сделать вывод, что максимальный диаметр отверстия, которое можно заделать ХГДН без использования подкладок и дополнительных деталей, можно получить при напылении порошка марки </a:t>
          </a:r>
          <a:r>
            <a:rPr lang="en-US" sz="1800" kern="1200"/>
            <a:t>C</a:t>
          </a:r>
          <a:r>
            <a:rPr lang="ru-RU" sz="1800" kern="1200"/>
            <a:t>-01-01 на температурном режиме номер 4.</a:t>
          </a:r>
        </a:p>
      </dsp:txBody>
      <dsp:txXfrm>
        <a:off x="2263610" y="2977994"/>
        <a:ext cx="4113738" cy="24682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FC5F3E2-1FBB-49AB-B605-0F193E23A0AD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8C527BD-13EA-4719-8AD2-23E8A71ED51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5F3E2-1FBB-49AB-B605-0F193E23A0AD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527BD-13EA-4719-8AD2-23E8A71ED51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5F3E2-1FBB-49AB-B605-0F193E23A0AD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527BD-13EA-4719-8AD2-23E8A71ED51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FC5F3E2-1FBB-49AB-B605-0F193E23A0AD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8C527BD-13EA-4719-8AD2-23E8A71ED51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FC5F3E2-1FBB-49AB-B605-0F193E23A0AD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8C527BD-13EA-4719-8AD2-23E8A71ED51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5F3E2-1FBB-49AB-B605-0F193E23A0AD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527BD-13EA-4719-8AD2-23E8A71ED51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5F3E2-1FBB-49AB-B605-0F193E23A0AD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527BD-13EA-4719-8AD2-23E8A71ED51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FC5F3E2-1FBB-49AB-B605-0F193E23A0AD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8C527BD-13EA-4719-8AD2-23E8A71ED51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5F3E2-1FBB-49AB-B605-0F193E23A0AD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527BD-13EA-4719-8AD2-23E8A71ED51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FC5F3E2-1FBB-49AB-B605-0F193E23A0AD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8C527BD-13EA-4719-8AD2-23E8A71ED515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FC5F3E2-1FBB-49AB-B605-0F193E23A0AD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8C527BD-13EA-4719-8AD2-23E8A71ED515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FC5F3E2-1FBB-49AB-B605-0F193E23A0AD}" type="datetimeFigureOut">
              <a:rPr lang="ru-RU" smtClean="0"/>
              <a:t>13.05.2021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8C527BD-13EA-4719-8AD2-23E8A71ED51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04256" y="1628800"/>
            <a:ext cx="6172200" cy="268645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Ремонт течей радиаторов методом холодного газодинамического напыления</a:t>
            </a:r>
            <a:br>
              <a:rPr lang="ru-RU" dirty="0"/>
            </a:br>
            <a:r>
              <a:rPr lang="ru-RU" dirty="0"/>
              <a:t>(</a:t>
            </a:r>
            <a:r>
              <a:rPr lang="en-US" b="1" dirty="0"/>
              <a:t>Repair of radiator leaks by cold spraying</a:t>
            </a:r>
            <a:r>
              <a:rPr lang="ru-RU" dirty="0"/>
              <a:t>)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91680" y="4988768"/>
            <a:ext cx="6400800" cy="1248544"/>
          </a:xfrm>
        </p:spPr>
        <p:txBody>
          <a:bodyPr/>
          <a:lstStyle/>
          <a:p>
            <a:r>
              <a:rPr lang="ru-RU" dirty="0"/>
              <a:t>Д.т.н., профессор Латыпов Р.А.</a:t>
            </a:r>
          </a:p>
          <a:p>
            <a:r>
              <a:rPr lang="ru-RU" dirty="0"/>
              <a:t>К.т.н., доцент Серов А.В.</a:t>
            </a:r>
          </a:p>
          <a:p>
            <a:r>
              <a:rPr lang="ru-RU" dirty="0"/>
              <a:t>К.т.н., доцент Серов Н.В.</a:t>
            </a:r>
          </a:p>
        </p:txBody>
      </p:sp>
    </p:spTree>
    <p:extLst>
      <p:ext uri="{BB962C8B-B14F-4D97-AF65-F5344CB8AC3E}">
        <p14:creationId xmlns:p14="http://schemas.microsoft.com/office/powerpoint/2010/main" val="698636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r>
              <a:rPr lang="ru-RU" b="1" dirty="0"/>
              <a:t>Классификация радиаторов применяемых в технике</a:t>
            </a: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839840011"/>
              </p:ext>
            </p:extLst>
          </p:nvPr>
        </p:nvGraphicFramePr>
        <p:xfrm>
          <a:off x="1547664" y="1340768"/>
          <a:ext cx="5876925" cy="5143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97642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648072"/>
          </a:xfrm>
        </p:spPr>
        <p:txBody>
          <a:bodyPr/>
          <a:lstStyle/>
          <a:p>
            <a:r>
              <a:rPr lang="ru-RU" dirty="0"/>
              <a:t>Критический размер отверстия</a:t>
            </a:r>
          </a:p>
        </p:txBody>
      </p:sp>
      <p:pic>
        <p:nvPicPr>
          <p:cNvPr id="4" name="Рисунок 3" descr="F:\Магисторская\Фрагмент4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7646" y="836712"/>
            <a:ext cx="3798570" cy="2413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457200" y="32221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/>
              <a:t>Схема поясняющая модель заделки отверстий методом ХГДН</a:t>
            </a:r>
            <a:endParaRPr lang="ru-RU" dirty="0"/>
          </a:p>
        </p:txBody>
      </p:sp>
      <p:pic>
        <p:nvPicPr>
          <p:cNvPr id="6" name="Рисунок 5" descr="F:\Магисторская\Фрагмент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8772" y="4451176"/>
            <a:ext cx="5926455" cy="2362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4668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Высота конуса </a:t>
            </a:r>
            <a:r>
              <a:rPr lang="en-US" b="1" i="1" dirty="0"/>
              <a:t>h</a:t>
            </a:r>
            <a:r>
              <a:rPr lang="ru-RU" b="1" dirty="0"/>
              <a:t> полученного при напылении исследуемых порошков</a:t>
            </a:r>
            <a:endParaRPr lang="ru-RU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993740694"/>
              </p:ext>
            </p:extLst>
          </p:nvPr>
        </p:nvGraphicFramePr>
        <p:xfrm>
          <a:off x="755576" y="1772816"/>
          <a:ext cx="7704856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67811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1379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Зависимость высоты напыления от температуры для порошка марки </a:t>
            </a:r>
            <a:br>
              <a:rPr lang="ru-RU" b="1" dirty="0"/>
            </a:br>
            <a:r>
              <a:rPr lang="en-US" b="1" dirty="0"/>
              <a:t>C</a:t>
            </a:r>
            <a:r>
              <a:rPr lang="ru-RU" b="1" dirty="0"/>
              <a:t>-01-01</a:t>
            </a:r>
            <a:endParaRPr lang="ru-RU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398184306"/>
              </p:ext>
            </p:extLst>
          </p:nvPr>
        </p:nvGraphicFramePr>
        <p:xfrm>
          <a:off x="539552" y="1700808"/>
          <a:ext cx="8208912" cy="48245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912777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898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Расчётная схема для определения угла напыления β и примеры получаемых при напылении конусов</a:t>
            </a:r>
            <a:endParaRPr lang="ru-RU" dirty="0"/>
          </a:p>
        </p:txBody>
      </p:sp>
      <p:pic>
        <p:nvPicPr>
          <p:cNvPr id="4" name="Рисунок 3" descr="F:\Магисторская\Фрагмент2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023711"/>
            <a:ext cx="2753360" cy="270954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/>
          <p:cNvPicPr/>
          <p:nvPr/>
        </p:nvPicPr>
        <p:blipFill rotWithShape="1">
          <a:blip r:embed="rId3" cstate="print"/>
          <a:srcRect l="69589" t="12254" r="11203" b="64249"/>
          <a:stretch/>
        </p:blipFill>
        <p:spPr bwMode="auto">
          <a:xfrm>
            <a:off x="3419872" y="3239735"/>
            <a:ext cx="2255675" cy="239067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Рисунок 5"/>
          <p:cNvPicPr/>
          <p:nvPr/>
        </p:nvPicPr>
        <p:blipFill rotWithShape="1">
          <a:blip r:embed="rId3" cstate="print"/>
          <a:srcRect l="39308" t="12254" r="43107" b="62650"/>
          <a:stretch/>
        </p:blipFill>
        <p:spPr bwMode="auto">
          <a:xfrm>
            <a:off x="6534953" y="3239735"/>
            <a:ext cx="2069495" cy="238935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6854904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7467600" cy="1143000"/>
          </a:xfrm>
        </p:spPr>
        <p:txBody>
          <a:bodyPr/>
          <a:lstStyle/>
          <a:p>
            <a:r>
              <a:rPr lang="ru-RU" dirty="0"/>
              <a:t>Угол напыления порошка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3131840" y="1556792"/>
                <a:ext cx="2808312" cy="13474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>
                          <a:latin typeface="Cambria Math" panose="02040503050406030204" pitchFamily="18" charset="0"/>
                        </a:rPr>
                        <m:t>𝛽</m:t>
                      </m:r>
                      <m:r>
                        <a:rPr lang="ru-RU" sz="3200" i="1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ru-RU" sz="32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ru-RU" sz="3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ru-RU" sz="320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e>
                            <m:sup>
                              <m:r>
                                <a:rPr lang="ru-RU" sz="32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fName>
                        <m:e>
                          <m:f>
                            <m:fPr>
                              <m:ctrlPr>
                                <a:rPr lang="ru-RU" sz="3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ru-RU" sz="3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3200" i="1">
                                      <a:latin typeface="Cambria Math" panose="02040503050406030204" pitchFamily="18" charset="0"/>
                                    </a:rPr>
                                    <m:t>𝛿</m:t>
                                  </m:r>
                                </m:num>
                                <m:den>
                                  <m:r>
                                    <a:rPr lang="ru-RU" sz="32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num>
                            <m:den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1840" y="1556792"/>
                <a:ext cx="2808312" cy="134748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Рисунок 3" descr="Описание: F:\Заготовки статей\2018\Фрагмент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588" y="2852936"/>
            <a:ext cx="7973804" cy="3837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2171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898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Максимальный (критический) размер отверстия которое можно запылить данным порошком без использования дополнительных деталей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1475656" y="3120454"/>
                <a:ext cx="5972276" cy="9086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</a:rPr>
                            <m:t>D</m:t>
                          </m:r>
                        </m:e>
                        <m:sub>
                          <m:r>
                            <a:rPr lang="ru-RU" sz="2800">
                              <a:latin typeface="Cambria Math" panose="02040503050406030204" pitchFamily="18" charset="0"/>
                            </a:rPr>
                            <m:t>кр</m:t>
                          </m:r>
                        </m:sub>
                      </m:sSub>
                      <m:r>
                        <a:rPr lang="ru-RU" sz="280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ru-RU" sz="2800" i="1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ru-RU" sz="2800">
                          <a:latin typeface="Cambria Math" panose="02040503050406030204" pitchFamily="18" charset="0"/>
                        </a:rPr>
                        <m:t>=2×</m:t>
                      </m:r>
                      <m:f>
                        <m:f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𝛿</m:t>
                          </m:r>
                        </m:num>
                        <m:den>
                          <m:r>
                            <a:rPr lang="ru-RU" sz="280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ru-RU" sz="2800">
                          <a:latin typeface="Cambria Math" panose="02040503050406030204" pitchFamily="18" charset="0"/>
                        </a:rPr>
                        <m:t>×</m:t>
                      </m:r>
                      <m:func>
                        <m:func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ru-RU" sz="2800">
                              <a:latin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</m:func>
                      <m:r>
                        <a:rPr lang="ru-RU" sz="280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800" i="1">
                          <a:latin typeface="Cambria Math" panose="02040503050406030204" pitchFamily="18" charset="0"/>
                        </a:rPr>
                        <m:t>𝛿</m:t>
                      </m:r>
                      <m:func>
                        <m:func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ru-RU" sz="2800">
                              <a:latin typeface="Cambria Math" panose="02040503050406030204" pitchFamily="18" charset="0"/>
                            </a:rPr>
                            <m:t>×</m:t>
                          </m:r>
                          <m:r>
                            <m:rPr>
                              <m:sty m:val="p"/>
                            </m:rPr>
                            <a:rPr lang="ru-RU" sz="2800">
                              <a:latin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</m:func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656" y="3120454"/>
                <a:ext cx="5972276" cy="90864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251520" y="4627646"/>
                <a:ext cx="4572000" cy="1969706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ru-RU" sz="2800">
                              <a:latin typeface="Cambria Math" panose="02040503050406030204" pitchFamily="18" charset="0"/>
                            </a:rPr>
                            <m:t>А</m:t>
                          </m:r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2800">
                              <a:latin typeface="Cambria Math" panose="02040503050406030204" pitchFamily="18" charset="0"/>
                            </a:rPr>
                            <m:t>20</m:t>
                          </m:r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2800">
                              <a:latin typeface="Cambria Math" panose="02040503050406030204" pitchFamily="18" charset="0"/>
                            </a:rPr>
                            <m:t>11</m:t>
                          </m:r>
                        </m:sub>
                        <m:sup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300℃</m:t>
                          </m:r>
                        </m:sup>
                      </m:sSubSup>
                      <m:r>
                        <a:rPr lang="ru-RU" sz="2800"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ru-RU" sz="2800" i="1">
                          <a:latin typeface="Cambria Math" panose="02040503050406030204" pitchFamily="18" charset="0"/>
                        </a:rPr>
                        <m:t>0,63</m:t>
                      </m:r>
                      <m:r>
                        <a:rPr lang="ru-RU" sz="2800" i="1">
                          <a:latin typeface="Cambria Math" panose="02040503050406030204" pitchFamily="18" charset="0"/>
                        </a:rPr>
                        <m:t>𝛿</m:t>
                      </m:r>
                    </m:oMath>
                  </m:oMathPara>
                </a14:m>
                <a:endParaRPr lang="ru-RU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ru-RU" sz="2800">
                              <a:latin typeface="Cambria Math" panose="02040503050406030204" pitchFamily="18" charset="0"/>
                            </a:rPr>
                            <m:t>С</m:t>
                          </m:r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2800">
                              <a:latin typeface="Cambria Math" panose="02040503050406030204" pitchFamily="18" charset="0"/>
                            </a:rPr>
                            <m:t>01</m:t>
                          </m:r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2800">
                              <a:latin typeface="Cambria Math" panose="02040503050406030204" pitchFamily="18" charset="0"/>
                            </a:rPr>
                            <m:t>11</m:t>
                          </m:r>
                        </m:sub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300℃</m:t>
                          </m:r>
                        </m:sup>
                      </m:sSubSup>
                      <m:r>
                        <a:rPr lang="ru-RU" sz="2800"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ru-RU" sz="2800" i="1">
                          <a:latin typeface="Cambria Math" panose="02040503050406030204" pitchFamily="18" charset="0"/>
                        </a:rPr>
                        <m:t>1,58</m:t>
                      </m:r>
                      <m:r>
                        <a:rPr lang="ru-RU" sz="2800" i="1">
                          <a:latin typeface="Cambria Math" panose="02040503050406030204" pitchFamily="18" charset="0"/>
                        </a:rPr>
                        <m:t>𝛿</m:t>
                      </m:r>
                    </m:oMath>
                  </m:oMathPara>
                </a14:m>
                <a:endParaRPr lang="ru-RU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ru-RU" sz="2800">
                              <a:latin typeface="Cambria Math" panose="02040503050406030204" pitchFamily="18" charset="0"/>
                            </a:rPr>
                            <m:t>N</m:t>
                          </m:r>
                          <m:r>
                            <a:rPr lang="ru-RU" sz="280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2800">
                              <a:latin typeface="Cambria Math" panose="02040503050406030204" pitchFamily="18" charset="0"/>
                            </a:rPr>
                            <m:t>00</m:t>
                          </m:r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2800">
                              <a:latin typeface="Cambria Math" panose="02040503050406030204" pitchFamily="18" charset="0"/>
                            </a:rPr>
                            <m:t>02</m:t>
                          </m:r>
                        </m:sub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600℃</m:t>
                          </m:r>
                        </m:sup>
                      </m:sSubSup>
                      <m:r>
                        <a:rPr lang="ru-RU" sz="2800"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ru-RU" sz="2800" i="1">
                          <a:latin typeface="Cambria Math" panose="02040503050406030204" pitchFamily="18" charset="0"/>
                        </a:rPr>
                        <m:t>1,4</m:t>
                      </m:r>
                      <m:r>
                        <a:rPr lang="ru-RU" sz="2800" i="1">
                          <a:latin typeface="Cambria Math" panose="02040503050406030204" pitchFamily="18" charset="0"/>
                        </a:rPr>
                        <m:t>𝛿</m:t>
                      </m:r>
                    </m:oMath>
                  </m:oMathPara>
                </a14:m>
                <a:endParaRPr lang="ru-RU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ru-RU" sz="2800">
                              <a:latin typeface="Cambria Math" panose="02040503050406030204" pitchFamily="18" charset="0"/>
                            </a:rPr>
                            <m:t>С</m:t>
                          </m:r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2800">
                              <a:latin typeface="Cambria Math" panose="02040503050406030204" pitchFamily="18" charset="0"/>
                            </a:rPr>
                            <m:t>01</m:t>
                          </m:r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2800">
                              <a:latin typeface="Cambria Math" panose="02040503050406030204" pitchFamily="18" charset="0"/>
                            </a:rPr>
                            <m:t>01</m:t>
                          </m:r>
                        </m:sub>
                        <m:sup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500℃</m:t>
                          </m:r>
                        </m:sup>
                      </m:sSubSup>
                      <m:r>
                        <a:rPr lang="ru-RU" sz="2800"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ru-RU" sz="2800" i="1">
                          <a:latin typeface="Cambria Math" panose="02040503050406030204" pitchFamily="18" charset="0"/>
                        </a:rPr>
                        <m:t>2,24</m:t>
                      </m:r>
                      <m:r>
                        <a:rPr lang="ru-RU" sz="2800" i="1">
                          <a:latin typeface="Cambria Math" panose="02040503050406030204" pitchFamily="18" charset="0"/>
                        </a:rPr>
                        <m:t>𝛿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4627646"/>
                <a:ext cx="4572000" cy="196970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1606884"/>
              </p:ext>
            </p:extLst>
          </p:nvPr>
        </p:nvGraphicFramePr>
        <p:xfrm>
          <a:off x="4497045" y="4149080"/>
          <a:ext cx="3099291" cy="249396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4262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38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92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415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Марка порошка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δ, мм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D</a:t>
                      </a:r>
                      <a:r>
                        <a:rPr lang="ru-RU" sz="2000" baseline="-25000">
                          <a:effectLst/>
                        </a:rPr>
                        <a:t>кр</a:t>
                      </a:r>
                      <a:r>
                        <a:rPr lang="ru-RU" sz="2000">
                          <a:effectLst/>
                        </a:rPr>
                        <a:t>, мм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А-20-11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0,14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0,09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С-01-11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0,14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0,22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N3-00-02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0,14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0,20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С-01-01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0,14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0,31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93990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r>
              <a:rPr lang="ru-RU" b="1" dirty="0"/>
              <a:t>Выводы</a:t>
            </a:r>
            <a:endParaRPr lang="ru-RU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814300673"/>
              </p:ext>
            </p:extLst>
          </p:nvPr>
        </p:nvGraphicFramePr>
        <p:xfrm>
          <a:off x="251520" y="1124744"/>
          <a:ext cx="8640960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694200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32</TotalTime>
  <Words>288</Words>
  <Application>Microsoft Office PowerPoint</Application>
  <PresentationFormat>Экран (4:3)</PresentationFormat>
  <Paragraphs>58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Calibri</vt:lpstr>
      <vt:lpstr>Cambria Math</vt:lpstr>
      <vt:lpstr>Century Schoolbook</vt:lpstr>
      <vt:lpstr>Times New Roman</vt:lpstr>
      <vt:lpstr>Wingdings</vt:lpstr>
      <vt:lpstr>Wingdings 2</vt:lpstr>
      <vt:lpstr>Эркер</vt:lpstr>
      <vt:lpstr>Ремонт течей радиаторов методом холодного газодинамического напыления (Repair of radiator leaks by cold spraying)</vt:lpstr>
      <vt:lpstr>Классификация радиаторов применяемых в технике</vt:lpstr>
      <vt:lpstr>Критический размер отверстия</vt:lpstr>
      <vt:lpstr>Высота конуса h полученного при напылении исследуемых порошков</vt:lpstr>
      <vt:lpstr>Зависимость высоты напыления от температуры для порошка марки  C-01-01</vt:lpstr>
      <vt:lpstr>Расчётная схема для определения угла напыления β и примеры получаемых при напылении конусов</vt:lpstr>
      <vt:lpstr>Угол напыления порошка</vt:lpstr>
      <vt:lpstr>Максимальный (критический) размер отверстия которое можно запылить данным порошком без использования дополнительных деталей</vt:lpstr>
      <vt:lpstr>Выводы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ОПРЕДЕЛЕНИЕ КРИТИЧЕСКОГО ДИАМЕТРА ПРИ ГЕРМЕТИЗАЦИИ ОТВЕРСТИЙ МЕТОДОМ ХОЛОДНОГО ГАЗОДИНАМИЧЕСКОГО НАПЫЛЕНИЯ</dc:title>
  <dc:creator>Антон Вячеславович</dc:creator>
  <cp:lastModifiedBy>Tassadar Dark</cp:lastModifiedBy>
  <cp:revision>6</cp:revision>
  <dcterms:created xsi:type="dcterms:W3CDTF">2018-12-05T10:21:38Z</dcterms:created>
  <dcterms:modified xsi:type="dcterms:W3CDTF">2021-05-13T18:19:26Z</dcterms:modified>
</cp:coreProperties>
</file>